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7"/>
  </p:notesMasterIdLst>
  <p:handoutMasterIdLst>
    <p:handoutMasterId r:id="rId28"/>
  </p:handoutMasterIdLst>
  <p:sldIdLst>
    <p:sldId id="262" r:id="rId5"/>
    <p:sldId id="287" r:id="rId6"/>
    <p:sldId id="291" r:id="rId7"/>
    <p:sldId id="324" r:id="rId8"/>
    <p:sldId id="306" r:id="rId9"/>
    <p:sldId id="286" r:id="rId10"/>
    <p:sldId id="296" r:id="rId11"/>
    <p:sldId id="315" r:id="rId12"/>
    <p:sldId id="307" r:id="rId13"/>
    <p:sldId id="305" r:id="rId14"/>
    <p:sldId id="297" r:id="rId15"/>
    <p:sldId id="302" r:id="rId16"/>
    <p:sldId id="330" r:id="rId17"/>
    <p:sldId id="318" r:id="rId18"/>
    <p:sldId id="327" r:id="rId19"/>
    <p:sldId id="303" r:id="rId20"/>
    <p:sldId id="323" r:id="rId21"/>
    <p:sldId id="310" r:id="rId22"/>
    <p:sldId id="317" r:id="rId23"/>
    <p:sldId id="314" r:id="rId24"/>
    <p:sldId id="325" r:id="rId25"/>
    <p:sldId id="281" r:id="rId26"/>
  </p:sldIdLst>
  <p:sldSz cx="9144000" cy="6858000" type="screen4x3"/>
  <p:notesSz cx="7023100" cy="93091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572">
          <p15:clr>
            <a:srgbClr val="A4A3A4"/>
          </p15:clr>
        </p15:guide>
        <p15:guide id="3" orient="horz" pos="210">
          <p15:clr>
            <a:srgbClr val="A4A3A4"/>
          </p15:clr>
        </p15:guide>
        <p15:guide id="4" orient="horz" pos="2750">
          <p15:clr>
            <a:srgbClr val="A4A3A4"/>
          </p15:clr>
        </p15:guide>
        <p15:guide id="5" pos="2880">
          <p15:clr>
            <a:srgbClr val="A4A3A4"/>
          </p15:clr>
        </p15:guide>
        <p15:guide id="6" pos="5420">
          <p15:clr>
            <a:srgbClr val="A4A3A4"/>
          </p15:clr>
        </p15:guide>
        <p15:guide id="7" pos="3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5050"/>
    <a:srgbClr val="66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14" autoAdjust="0"/>
    <p:restoredTop sz="46554" autoAdjust="0"/>
  </p:normalViewPr>
  <p:slideViewPr>
    <p:cSldViewPr>
      <p:cViewPr varScale="1">
        <p:scale>
          <a:sx n="41" d="100"/>
          <a:sy n="41" d="100"/>
        </p:scale>
        <p:origin x="2846" y="43"/>
      </p:cViewPr>
      <p:guideLst>
        <p:guide orient="horz" pos="2160"/>
        <p:guide orient="horz" pos="572"/>
        <p:guide orient="horz" pos="210"/>
        <p:guide orient="horz" pos="2750"/>
        <p:guide pos="2880"/>
        <p:guide pos="5420"/>
        <p:guide pos="3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131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dirty="0" smtClean="0"/>
              <a:t>2012/2013</a:t>
            </a:r>
          </a:p>
          <a:p>
            <a:pPr>
              <a:defRPr/>
            </a:pPr>
            <a:r>
              <a:rPr lang="en-US" dirty="0" smtClean="0"/>
              <a:t> </a:t>
            </a:r>
            <a:r>
              <a:rPr lang="en-US" dirty="0"/>
              <a:t>expenses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view3D>
      <c:rotX val="30"/>
      <c:rotY val="288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2011/2012 Acquisition budget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dLbl>
              <c:idx val="1"/>
              <c:layout>
                <c:manualLayout>
                  <c:x val="-9.634989116435623E-2"/>
                  <c:y val="9.854656917847509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lt1">
                          <a:lumMod val="8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1568483131503905"/>
                      <c:h val="0.13929690724416899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lt1">
                      <a:lumMod val="95000"/>
                      <a:alpha val="54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Feuil1!$A$2:$A$3</c:f>
              <c:strCache>
                <c:ptCount val="2"/>
                <c:pt idx="0">
                  <c:v>books</c:v>
                </c:pt>
                <c:pt idx="1">
                  <c:v>periodicals</c:v>
                </c:pt>
              </c:strCache>
            </c:strRef>
          </c:cat>
          <c:val>
            <c:numRef>
              <c:f>Feuil1!$B$2:$B$3</c:f>
              <c:numCache>
                <c:formatCode>General</c:formatCode>
                <c:ptCount val="2"/>
                <c:pt idx="0">
                  <c:v>11</c:v>
                </c:pt>
                <c:pt idx="1">
                  <c:v>89</c:v>
                </c:pt>
              </c:numCache>
            </c:numRef>
          </c:val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CA" dirty="0" smtClean="0"/>
              <a:t>Serials budget</a:t>
            </a:r>
            <a:endParaRPr lang="fr-CA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Budget of periodicals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spPr>
              <a:pattFill prst="pct75">
                <a:fgClr>
                  <a:srgbClr val="333333">
                    <a:lumMod val="75000"/>
                    <a:lumOff val="25000"/>
                  </a:srgbClr>
                </a:fgClr>
                <a:bgClr>
                  <a:srgbClr val="333333">
                    <a:lumMod val="65000"/>
                    <a:lumOff val="35000"/>
                  </a:srgb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Feuil1!$A$2:$A$3</c:f>
              <c:strCache>
                <c:ptCount val="2"/>
                <c:pt idx="0">
                  <c:v>Big deals</c:v>
                </c:pt>
                <c:pt idx="1">
                  <c:v>Single periodicals</c:v>
                </c:pt>
              </c:strCache>
            </c:strRef>
          </c:cat>
          <c:val>
            <c:numRef>
              <c:f>Feuil1!$B$2:$B$3</c:f>
              <c:numCache>
                <c:formatCode>0%</c:formatCode>
                <c:ptCount val="2"/>
                <c:pt idx="0">
                  <c:v>0.8</c:v>
                </c:pt>
                <c:pt idx="1">
                  <c:v>0.2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8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3D7DB2B-9690-4A50-ABCE-B6D4A7B915D5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A3BBE8DF-D496-41D1-B9CE-1D0DB4E627D9}">
      <dgm:prSet phldrT="[Texte]"/>
      <dgm:spPr/>
      <dgm:t>
        <a:bodyPr/>
        <a:lstStyle/>
        <a:p>
          <a:r>
            <a:rPr lang="en-CA" dirty="0" smtClean="0"/>
            <a:t>downloads</a:t>
          </a:r>
          <a:endParaRPr lang="fr-CA" dirty="0"/>
        </a:p>
      </dgm:t>
    </dgm:pt>
    <dgm:pt modelId="{70809648-13D4-4F5D-A4B7-3EFD6828E65E}" type="parTrans" cxnId="{464F65D5-7D41-46A3-AF90-605C1207F6AE}">
      <dgm:prSet/>
      <dgm:spPr/>
      <dgm:t>
        <a:bodyPr/>
        <a:lstStyle/>
        <a:p>
          <a:endParaRPr lang="fr-CA"/>
        </a:p>
      </dgm:t>
    </dgm:pt>
    <dgm:pt modelId="{79993A9A-2D87-48C6-9B67-B906C01420D6}" type="sibTrans" cxnId="{464F65D5-7D41-46A3-AF90-605C1207F6AE}">
      <dgm:prSet/>
      <dgm:spPr/>
      <dgm:t>
        <a:bodyPr/>
        <a:lstStyle/>
        <a:p>
          <a:endParaRPr lang="fr-CA"/>
        </a:p>
      </dgm:t>
    </dgm:pt>
    <dgm:pt modelId="{C0A6C6BA-D966-4C67-A96E-60457D15CCDF}">
      <dgm:prSet phldrT="[Texte]"/>
      <dgm:spPr/>
      <dgm:t>
        <a:bodyPr/>
        <a:lstStyle/>
        <a:p>
          <a:r>
            <a:rPr lang="en-CA" dirty="0" smtClean="0"/>
            <a:t>citations</a:t>
          </a:r>
          <a:endParaRPr lang="fr-CA" dirty="0"/>
        </a:p>
      </dgm:t>
    </dgm:pt>
    <dgm:pt modelId="{257A67C5-1751-4B89-B579-B85576FFE4EE}" type="parTrans" cxnId="{6D698B14-5C10-4128-A330-828BDAC722CC}">
      <dgm:prSet/>
      <dgm:spPr/>
      <dgm:t>
        <a:bodyPr/>
        <a:lstStyle/>
        <a:p>
          <a:endParaRPr lang="fr-CA"/>
        </a:p>
      </dgm:t>
    </dgm:pt>
    <dgm:pt modelId="{1AF8C9AC-6CE5-472F-8B4B-A3BB6DAEBBDE}" type="sibTrans" cxnId="{6D698B14-5C10-4128-A330-828BDAC722CC}">
      <dgm:prSet/>
      <dgm:spPr/>
      <dgm:t>
        <a:bodyPr/>
        <a:lstStyle/>
        <a:p>
          <a:endParaRPr lang="fr-CA"/>
        </a:p>
      </dgm:t>
    </dgm:pt>
    <dgm:pt modelId="{FE7FBEFD-FE84-4B91-88B4-89D0D4745FD1}">
      <dgm:prSet phldrT="[Texte]"/>
      <dgm:spPr/>
      <dgm:t>
        <a:bodyPr/>
        <a:lstStyle/>
        <a:p>
          <a:r>
            <a:rPr lang="en-CA" dirty="0" smtClean="0"/>
            <a:t>mentions</a:t>
          </a:r>
          <a:endParaRPr lang="fr-CA" dirty="0"/>
        </a:p>
      </dgm:t>
    </dgm:pt>
    <dgm:pt modelId="{183F11B8-8602-4D50-8CC2-D46A56ADFD17}" type="sibTrans" cxnId="{9C93E609-E7D0-4A31-A629-DC5646584DEE}">
      <dgm:prSet/>
      <dgm:spPr/>
      <dgm:t>
        <a:bodyPr/>
        <a:lstStyle/>
        <a:p>
          <a:endParaRPr lang="fr-CA"/>
        </a:p>
      </dgm:t>
    </dgm:pt>
    <dgm:pt modelId="{1F7981DD-4439-4BC7-850F-AA530EC05485}" type="parTrans" cxnId="{9C93E609-E7D0-4A31-A629-DC5646584DEE}">
      <dgm:prSet/>
      <dgm:spPr/>
      <dgm:t>
        <a:bodyPr/>
        <a:lstStyle/>
        <a:p>
          <a:endParaRPr lang="fr-CA"/>
        </a:p>
      </dgm:t>
    </dgm:pt>
    <dgm:pt modelId="{008A7BC0-AB42-4218-AE01-C462EF1A5967}" type="pres">
      <dgm:prSet presAssocID="{D3D7DB2B-9690-4A50-ABCE-B6D4A7B915D5}" presName="compositeShape" presStyleCnt="0">
        <dgm:presLayoutVars>
          <dgm:chMax val="7"/>
          <dgm:dir/>
          <dgm:resizeHandles val="exact"/>
        </dgm:presLayoutVars>
      </dgm:prSet>
      <dgm:spPr/>
    </dgm:pt>
    <dgm:pt modelId="{0E807D45-8A75-4540-8040-361AC90AA4E0}" type="pres">
      <dgm:prSet presAssocID="{A3BBE8DF-D496-41D1-B9CE-1D0DB4E627D9}" presName="circ1" presStyleLbl="vennNode1" presStyleIdx="0" presStyleCnt="3" custScaleX="82587" custScaleY="82833" custLinFactNeighborX="-16057" custLinFactNeighborY="-16135"/>
      <dgm:spPr/>
      <dgm:t>
        <a:bodyPr/>
        <a:lstStyle/>
        <a:p>
          <a:endParaRPr lang="fr-CA"/>
        </a:p>
      </dgm:t>
    </dgm:pt>
    <dgm:pt modelId="{F190CD6D-6BF7-4818-8F60-9FABD9CE3127}" type="pres">
      <dgm:prSet presAssocID="{A3BBE8DF-D496-41D1-B9CE-1D0DB4E627D9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F471CB89-B798-4D81-A1D1-378F704B3B63}" type="pres">
      <dgm:prSet presAssocID="{C0A6C6BA-D966-4C67-A96E-60457D15CCDF}" presName="circ2" presStyleLbl="vennNode1" presStyleIdx="1" presStyleCnt="3" custScaleX="86661" custScaleY="80154" custLinFactX="45770" custLinFactNeighborX="100000" custLinFactNeighborY="-23219"/>
      <dgm:spPr/>
      <dgm:t>
        <a:bodyPr/>
        <a:lstStyle/>
        <a:p>
          <a:endParaRPr lang="fr-CA"/>
        </a:p>
      </dgm:t>
    </dgm:pt>
    <dgm:pt modelId="{570E268C-A947-460A-9C3E-B03114979426}" type="pres">
      <dgm:prSet presAssocID="{C0A6C6BA-D966-4C67-A96E-60457D15CCDF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85CA07F2-FEA8-43FB-A057-9DE95C3D9D4E}" type="pres">
      <dgm:prSet presAssocID="{FE7FBEFD-FE84-4B91-88B4-89D0D4745FD1}" presName="circ3" presStyleLbl="vennNode1" presStyleIdx="2" presStyleCnt="3" custScaleX="82372" custScaleY="79675" custLinFactNeighborX="-10028" custLinFactNeighborY="12066"/>
      <dgm:spPr/>
      <dgm:t>
        <a:bodyPr/>
        <a:lstStyle/>
        <a:p>
          <a:endParaRPr lang="fr-CA"/>
        </a:p>
      </dgm:t>
    </dgm:pt>
    <dgm:pt modelId="{4DA0759D-474C-4D90-9057-06997EDDA0F0}" type="pres">
      <dgm:prSet presAssocID="{FE7FBEFD-FE84-4B91-88B4-89D0D4745FD1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CA"/>
        </a:p>
      </dgm:t>
    </dgm:pt>
  </dgm:ptLst>
  <dgm:cxnLst>
    <dgm:cxn modelId="{75379E04-9F94-4494-A2EF-DB7136E6A627}" type="presOf" srcId="{C0A6C6BA-D966-4C67-A96E-60457D15CCDF}" destId="{570E268C-A947-460A-9C3E-B03114979426}" srcOrd="1" destOrd="0" presId="urn:microsoft.com/office/officeart/2005/8/layout/venn1"/>
    <dgm:cxn modelId="{B87BE40E-0C6B-448B-AC56-7883A2C823AD}" type="presOf" srcId="{A3BBE8DF-D496-41D1-B9CE-1D0DB4E627D9}" destId="{F190CD6D-6BF7-4818-8F60-9FABD9CE3127}" srcOrd="1" destOrd="0" presId="urn:microsoft.com/office/officeart/2005/8/layout/venn1"/>
    <dgm:cxn modelId="{DB20727D-E8A8-449C-8B0C-8EF694CEC8A3}" type="presOf" srcId="{C0A6C6BA-D966-4C67-A96E-60457D15CCDF}" destId="{F471CB89-B798-4D81-A1D1-378F704B3B63}" srcOrd="0" destOrd="0" presId="urn:microsoft.com/office/officeart/2005/8/layout/venn1"/>
    <dgm:cxn modelId="{464F65D5-7D41-46A3-AF90-605C1207F6AE}" srcId="{D3D7DB2B-9690-4A50-ABCE-B6D4A7B915D5}" destId="{A3BBE8DF-D496-41D1-B9CE-1D0DB4E627D9}" srcOrd="0" destOrd="0" parTransId="{70809648-13D4-4F5D-A4B7-3EFD6828E65E}" sibTransId="{79993A9A-2D87-48C6-9B67-B906C01420D6}"/>
    <dgm:cxn modelId="{7BE70459-3745-48CA-89E2-A2E03631E702}" type="presOf" srcId="{FE7FBEFD-FE84-4B91-88B4-89D0D4745FD1}" destId="{4DA0759D-474C-4D90-9057-06997EDDA0F0}" srcOrd="1" destOrd="0" presId="urn:microsoft.com/office/officeart/2005/8/layout/venn1"/>
    <dgm:cxn modelId="{6D698B14-5C10-4128-A330-828BDAC722CC}" srcId="{D3D7DB2B-9690-4A50-ABCE-B6D4A7B915D5}" destId="{C0A6C6BA-D966-4C67-A96E-60457D15CCDF}" srcOrd="1" destOrd="0" parTransId="{257A67C5-1751-4B89-B579-B85576FFE4EE}" sibTransId="{1AF8C9AC-6CE5-472F-8B4B-A3BB6DAEBBDE}"/>
    <dgm:cxn modelId="{9E54C164-FD14-4E94-8CCC-0385E9E086E6}" type="presOf" srcId="{FE7FBEFD-FE84-4B91-88B4-89D0D4745FD1}" destId="{85CA07F2-FEA8-43FB-A057-9DE95C3D9D4E}" srcOrd="0" destOrd="0" presId="urn:microsoft.com/office/officeart/2005/8/layout/venn1"/>
    <dgm:cxn modelId="{D6931144-0BA5-4D1E-9CA2-37E2BB7CD030}" type="presOf" srcId="{A3BBE8DF-D496-41D1-B9CE-1D0DB4E627D9}" destId="{0E807D45-8A75-4540-8040-361AC90AA4E0}" srcOrd="0" destOrd="0" presId="urn:microsoft.com/office/officeart/2005/8/layout/venn1"/>
    <dgm:cxn modelId="{B20435E2-FFC8-446C-B6A5-FD11A54F73EF}" type="presOf" srcId="{D3D7DB2B-9690-4A50-ABCE-B6D4A7B915D5}" destId="{008A7BC0-AB42-4218-AE01-C462EF1A5967}" srcOrd="0" destOrd="0" presId="urn:microsoft.com/office/officeart/2005/8/layout/venn1"/>
    <dgm:cxn modelId="{9C93E609-E7D0-4A31-A629-DC5646584DEE}" srcId="{D3D7DB2B-9690-4A50-ABCE-B6D4A7B915D5}" destId="{FE7FBEFD-FE84-4B91-88B4-89D0D4745FD1}" srcOrd="2" destOrd="0" parTransId="{1F7981DD-4439-4BC7-850F-AA530EC05485}" sibTransId="{183F11B8-8602-4D50-8CC2-D46A56ADFD17}"/>
    <dgm:cxn modelId="{25B64186-8E44-4AA1-A8FC-A19DEBC2ACCA}" type="presParOf" srcId="{008A7BC0-AB42-4218-AE01-C462EF1A5967}" destId="{0E807D45-8A75-4540-8040-361AC90AA4E0}" srcOrd="0" destOrd="0" presId="urn:microsoft.com/office/officeart/2005/8/layout/venn1"/>
    <dgm:cxn modelId="{BD816CF2-5CE8-4CA2-92EB-8D1399794686}" type="presParOf" srcId="{008A7BC0-AB42-4218-AE01-C462EF1A5967}" destId="{F190CD6D-6BF7-4818-8F60-9FABD9CE3127}" srcOrd="1" destOrd="0" presId="urn:microsoft.com/office/officeart/2005/8/layout/venn1"/>
    <dgm:cxn modelId="{B8CB51D3-CD0A-4379-BE6B-A070A950C07F}" type="presParOf" srcId="{008A7BC0-AB42-4218-AE01-C462EF1A5967}" destId="{F471CB89-B798-4D81-A1D1-378F704B3B63}" srcOrd="2" destOrd="0" presId="urn:microsoft.com/office/officeart/2005/8/layout/venn1"/>
    <dgm:cxn modelId="{F2288AAF-551E-48E3-BA38-434137F2286B}" type="presParOf" srcId="{008A7BC0-AB42-4218-AE01-C462EF1A5967}" destId="{570E268C-A947-460A-9C3E-B03114979426}" srcOrd="3" destOrd="0" presId="urn:microsoft.com/office/officeart/2005/8/layout/venn1"/>
    <dgm:cxn modelId="{7E233152-D6A5-40DD-8E60-D922AAF5B153}" type="presParOf" srcId="{008A7BC0-AB42-4218-AE01-C462EF1A5967}" destId="{85CA07F2-FEA8-43FB-A057-9DE95C3D9D4E}" srcOrd="4" destOrd="0" presId="urn:microsoft.com/office/officeart/2005/8/layout/venn1"/>
    <dgm:cxn modelId="{13D7722E-4B2C-443C-8149-4BBBB995580C}" type="presParOf" srcId="{008A7BC0-AB42-4218-AE01-C462EF1A5967}" destId="{4DA0759D-474C-4D90-9057-06997EDDA0F0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DAC31B2-6685-4F1B-AB8C-B090081BD3C4}" type="doc">
      <dgm:prSet loTypeId="urn:microsoft.com/office/officeart/2005/8/layout/funnel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CA"/>
        </a:p>
      </dgm:t>
    </dgm:pt>
    <dgm:pt modelId="{52548DF3-2118-4C98-9FA3-2A3F164E6190}">
      <dgm:prSet phldrT="[Texte]" custT="1"/>
      <dgm:spPr/>
      <dgm:t>
        <a:bodyPr/>
        <a:lstStyle/>
        <a:p>
          <a:r>
            <a:rPr lang="en-CA" sz="2400" dirty="0" smtClean="0">
              <a:solidFill>
                <a:schemeClr val="accent1"/>
              </a:solidFill>
            </a:rPr>
            <a:t>Essential Titles</a:t>
          </a:r>
          <a:endParaRPr lang="fr-CA" sz="1500" dirty="0">
            <a:solidFill>
              <a:schemeClr val="accent1"/>
            </a:solidFill>
          </a:endParaRPr>
        </a:p>
      </dgm:t>
    </dgm:pt>
    <dgm:pt modelId="{812D1783-6C91-46B0-A1F6-342FB8FE5822}" type="parTrans" cxnId="{3D477475-BAE1-4EB8-8D54-A9D9AF7550DF}">
      <dgm:prSet/>
      <dgm:spPr/>
      <dgm:t>
        <a:bodyPr/>
        <a:lstStyle/>
        <a:p>
          <a:endParaRPr lang="fr-CA"/>
        </a:p>
      </dgm:t>
    </dgm:pt>
    <dgm:pt modelId="{BD1C16DD-E279-4749-8A45-2700EE439000}" type="sibTrans" cxnId="{3D477475-BAE1-4EB8-8D54-A9D9AF7550DF}">
      <dgm:prSet/>
      <dgm:spPr/>
      <dgm:t>
        <a:bodyPr/>
        <a:lstStyle/>
        <a:p>
          <a:endParaRPr lang="fr-CA"/>
        </a:p>
      </dgm:t>
    </dgm:pt>
    <dgm:pt modelId="{9583D1B8-A31D-4CB9-B33D-B2FA1CFED174}" type="pres">
      <dgm:prSet presAssocID="{BDAC31B2-6685-4F1B-AB8C-B090081BD3C4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fr-CA"/>
        </a:p>
      </dgm:t>
    </dgm:pt>
    <dgm:pt modelId="{DA8E19BD-1B15-4080-9D30-0EC905773DE8}" type="pres">
      <dgm:prSet presAssocID="{BDAC31B2-6685-4F1B-AB8C-B090081BD3C4}" presName="ellipse" presStyleLbl="trBgShp" presStyleIdx="0" presStyleCnt="1" custFlipVert="1" custScaleX="96159" custScaleY="77209" custLinFactNeighborX="2736" custLinFactNeighborY="83088"/>
      <dgm:spPr/>
    </dgm:pt>
    <dgm:pt modelId="{01EA3737-3FDF-47A0-9D1E-357DC7980220}" type="pres">
      <dgm:prSet presAssocID="{BDAC31B2-6685-4F1B-AB8C-B090081BD3C4}" presName="arrow1" presStyleLbl="fgShp" presStyleIdx="0" presStyleCnt="1" custLinFactY="-81619" custLinFactNeighborX="-7052" custLinFactNeighborY="-100000"/>
      <dgm:spPr/>
    </dgm:pt>
    <dgm:pt modelId="{11249899-4F7C-4FAC-99C8-8A55A1D8349E}" type="pres">
      <dgm:prSet presAssocID="{BDAC31B2-6685-4F1B-AB8C-B090081BD3C4}" presName="rectangle" presStyleLbl="revTx" presStyleIdx="0" presStyleCnt="1" custScaleX="121151" custScaleY="204870" custLinFactY="100000" custLinFactNeighborX="2036" custLinFactNeighborY="117303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41AB04C8-0EDF-486F-A47D-41A5111A6D2B}" type="pres">
      <dgm:prSet presAssocID="{BDAC31B2-6685-4F1B-AB8C-B090081BD3C4}" presName="funnel" presStyleLbl="trAlignAcc1" presStyleIdx="0" presStyleCnt="1" custScaleX="108853" custScaleY="92013" custLinFactNeighborX="2379" custLinFactNeighborY="29466"/>
      <dgm:spPr/>
    </dgm:pt>
  </dgm:ptLst>
  <dgm:cxnLst>
    <dgm:cxn modelId="{3D477475-BAE1-4EB8-8D54-A9D9AF7550DF}" srcId="{BDAC31B2-6685-4F1B-AB8C-B090081BD3C4}" destId="{52548DF3-2118-4C98-9FA3-2A3F164E6190}" srcOrd="0" destOrd="0" parTransId="{812D1783-6C91-46B0-A1F6-342FB8FE5822}" sibTransId="{BD1C16DD-E279-4749-8A45-2700EE439000}"/>
    <dgm:cxn modelId="{CEA23697-37EB-4750-A587-E0E76B98EA8A}" type="presOf" srcId="{BDAC31B2-6685-4F1B-AB8C-B090081BD3C4}" destId="{9583D1B8-A31D-4CB9-B33D-B2FA1CFED174}" srcOrd="0" destOrd="0" presId="urn:microsoft.com/office/officeart/2005/8/layout/funnel1"/>
    <dgm:cxn modelId="{31C77051-0DEB-4CFA-AAE5-71B2AE046A5E}" type="presOf" srcId="{52548DF3-2118-4C98-9FA3-2A3F164E6190}" destId="{11249899-4F7C-4FAC-99C8-8A55A1D8349E}" srcOrd="0" destOrd="0" presId="urn:microsoft.com/office/officeart/2005/8/layout/funnel1"/>
    <dgm:cxn modelId="{E20EB40E-BBA8-4B63-BDBD-C030243C6FCC}" type="presParOf" srcId="{9583D1B8-A31D-4CB9-B33D-B2FA1CFED174}" destId="{DA8E19BD-1B15-4080-9D30-0EC905773DE8}" srcOrd="0" destOrd="0" presId="urn:microsoft.com/office/officeart/2005/8/layout/funnel1"/>
    <dgm:cxn modelId="{4AC31EC1-6A39-44DF-935F-9E1248C0BB8F}" type="presParOf" srcId="{9583D1B8-A31D-4CB9-B33D-B2FA1CFED174}" destId="{01EA3737-3FDF-47A0-9D1E-357DC7980220}" srcOrd="1" destOrd="0" presId="urn:microsoft.com/office/officeart/2005/8/layout/funnel1"/>
    <dgm:cxn modelId="{2D2FCF72-22CF-4AED-BB6E-68CE8ADC7146}" type="presParOf" srcId="{9583D1B8-A31D-4CB9-B33D-B2FA1CFED174}" destId="{11249899-4F7C-4FAC-99C8-8A55A1D8349E}" srcOrd="2" destOrd="0" presId="urn:microsoft.com/office/officeart/2005/8/layout/funnel1"/>
    <dgm:cxn modelId="{DA40B73D-E080-49D7-8A76-9F912BBF1F4C}" type="presParOf" srcId="{9583D1B8-A31D-4CB9-B33D-B2FA1CFED174}" destId="{41AB04C8-0EDF-486F-A47D-41A5111A6D2B}" srcOrd="3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3D7DB2B-9690-4A50-ABCE-B6D4A7B915D5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A3BBE8DF-D496-41D1-B9CE-1D0DB4E627D9}">
      <dgm:prSet phldrT="[Texte]"/>
      <dgm:spPr/>
      <dgm:t>
        <a:bodyPr/>
        <a:lstStyle/>
        <a:p>
          <a:r>
            <a:rPr lang="en-CA" dirty="0" smtClean="0"/>
            <a:t>downloads</a:t>
          </a:r>
          <a:endParaRPr lang="fr-CA" dirty="0"/>
        </a:p>
      </dgm:t>
    </dgm:pt>
    <dgm:pt modelId="{70809648-13D4-4F5D-A4B7-3EFD6828E65E}" type="parTrans" cxnId="{464F65D5-7D41-46A3-AF90-605C1207F6AE}">
      <dgm:prSet/>
      <dgm:spPr/>
      <dgm:t>
        <a:bodyPr/>
        <a:lstStyle/>
        <a:p>
          <a:endParaRPr lang="fr-CA"/>
        </a:p>
      </dgm:t>
    </dgm:pt>
    <dgm:pt modelId="{79993A9A-2D87-48C6-9B67-B906C01420D6}" type="sibTrans" cxnId="{464F65D5-7D41-46A3-AF90-605C1207F6AE}">
      <dgm:prSet/>
      <dgm:spPr/>
      <dgm:t>
        <a:bodyPr/>
        <a:lstStyle/>
        <a:p>
          <a:endParaRPr lang="fr-CA"/>
        </a:p>
      </dgm:t>
    </dgm:pt>
    <dgm:pt modelId="{C0A6C6BA-D966-4C67-A96E-60457D15CCDF}">
      <dgm:prSet phldrT="[Texte]"/>
      <dgm:spPr/>
      <dgm:t>
        <a:bodyPr/>
        <a:lstStyle/>
        <a:p>
          <a:r>
            <a:rPr lang="en-CA" dirty="0" smtClean="0"/>
            <a:t>citations</a:t>
          </a:r>
          <a:endParaRPr lang="fr-CA" dirty="0"/>
        </a:p>
      </dgm:t>
    </dgm:pt>
    <dgm:pt modelId="{257A67C5-1751-4B89-B579-B85576FFE4EE}" type="parTrans" cxnId="{6D698B14-5C10-4128-A330-828BDAC722CC}">
      <dgm:prSet/>
      <dgm:spPr/>
      <dgm:t>
        <a:bodyPr/>
        <a:lstStyle/>
        <a:p>
          <a:endParaRPr lang="fr-CA"/>
        </a:p>
      </dgm:t>
    </dgm:pt>
    <dgm:pt modelId="{1AF8C9AC-6CE5-472F-8B4B-A3BB6DAEBBDE}" type="sibTrans" cxnId="{6D698B14-5C10-4128-A330-828BDAC722CC}">
      <dgm:prSet/>
      <dgm:spPr/>
      <dgm:t>
        <a:bodyPr/>
        <a:lstStyle/>
        <a:p>
          <a:endParaRPr lang="fr-CA"/>
        </a:p>
      </dgm:t>
    </dgm:pt>
    <dgm:pt modelId="{FE7FBEFD-FE84-4B91-88B4-89D0D4745FD1}">
      <dgm:prSet phldrT="[Texte]"/>
      <dgm:spPr/>
      <dgm:t>
        <a:bodyPr/>
        <a:lstStyle/>
        <a:p>
          <a:r>
            <a:rPr lang="en-CA" dirty="0" smtClean="0"/>
            <a:t>mentions</a:t>
          </a:r>
          <a:endParaRPr lang="fr-CA" dirty="0"/>
        </a:p>
      </dgm:t>
    </dgm:pt>
    <dgm:pt modelId="{183F11B8-8602-4D50-8CC2-D46A56ADFD17}" type="sibTrans" cxnId="{9C93E609-E7D0-4A31-A629-DC5646584DEE}">
      <dgm:prSet/>
      <dgm:spPr/>
      <dgm:t>
        <a:bodyPr/>
        <a:lstStyle/>
        <a:p>
          <a:endParaRPr lang="fr-CA"/>
        </a:p>
      </dgm:t>
    </dgm:pt>
    <dgm:pt modelId="{1F7981DD-4439-4BC7-850F-AA530EC05485}" type="parTrans" cxnId="{9C93E609-E7D0-4A31-A629-DC5646584DEE}">
      <dgm:prSet/>
      <dgm:spPr/>
      <dgm:t>
        <a:bodyPr/>
        <a:lstStyle/>
        <a:p>
          <a:endParaRPr lang="fr-CA"/>
        </a:p>
      </dgm:t>
    </dgm:pt>
    <dgm:pt modelId="{008A7BC0-AB42-4218-AE01-C462EF1A5967}" type="pres">
      <dgm:prSet presAssocID="{D3D7DB2B-9690-4A50-ABCE-B6D4A7B915D5}" presName="compositeShape" presStyleCnt="0">
        <dgm:presLayoutVars>
          <dgm:chMax val="7"/>
          <dgm:dir/>
          <dgm:resizeHandles val="exact"/>
        </dgm:presLayoutVars>
      </dgm:prSet>
      <dgm:spPr/>
    </dgm:pt>
    <dgm:pt modelId="{0E807D45-8A75-4540-8040-361AC90AA4E0}" type="pres">
      <dgm:prSet presAssocID="{A3BBE8DF-D496-41D1-B9CE-1D0DB4E627D9}" presName="circ1" presStyleLbl="vennNode1" presStyleIdx="0" presStyleCnt="3" custScaleX="82587" custScaleY="82833" custLinFactNeighborX="-16057" custLinFactNeighborY="-16135"/>
      <dgm:spPr/>
      <dgm:t>
        <a:bodyPr/>
        <a:lstStyle/>
        <a:p>
          <a:endParaRPr lang="fr-CA"/>
        </a:p>
      </dgm:t>
    </dgm:pt>
    <dgm:pt modelId="{F190CD6D-6BF7-4818-8F60-9FABD9CE3127}" type="pres">
      <dgm:prSet presAssocID="{A3BBE8DF-D496-41D1-B9CE-1D0DB4E627D9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F471CB89-B798-4D81-A1D1-378F704B3B63}" type="pres">
      <dgm:prSet presAssocID="{C0A6C6BA-D966-4C67-A96E-60457D15CCDF}" presName="circ2" presStyleLbl="vennNode1" presStyleIdx="1" presStyleCnt="3" custScaleX="86661" custScaleY="80154" custLinFactX="45770" custLinFactNeighborX="100000" custLinFactNeighborY="-23219"/>
      <dgm:spPr/>
      <dgm:t>
        <a:bodyPr/>
        <a:lstStyle/>
        <a:p>
          <a:endParaRPr lang="fr-CA"/>
        </a:p>
      </dgm:t>
    </dgm:pt>
    <dgm:pt modelId="{570E268C-A947-460A-9C3E-B03114979426}" type="pres">
      <dgm:prSet presAssocID="{C0A6C6BA-D966-4C67-A96E-60457D15CCDF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85CA07F2-FEA8-43FB-A057-9DE95C3D9D4E}" type="pres">
      <dgm:prSet presAssocID="{FE7FBEFD-FE84-4B91-88B4-89D0D4745FD1}" presName="circ3" presStyleLbl="vennNode1" presStyleIdx="2" presStyleCnt="3" custScaleX="82372" custScaleY="79675" custLinFactNeighborX="-10028" custLinFactNeighborY="12066"/>
      <dgm:spPr/>
      <dgm:t>
        <a:bodyPr/>
        <a:lstStyle/>
        <a:p>
          <a:endParaRPr lang="fr-CA"/>
        </a:p>
      </dgm:t>
    </dgm:pt>
    <dgm:pt modelId="{4DA0759D-474C-4D90-9057-06997EDDA0F0}" type="pres">
      <dgm:prSet presAssocID="{FE7FBEFD-FE84-4B91-88B4-89D0D4745FD1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CA"/>
        </a:p>
      </dgm:t>
    </dgm:pt>
  </dgm:ptLst>
  <dgm:cxnLst>
    <dgm:cxn modelId="{EA7BF3F9-04A2-490A-9F8A-E132EEE4F15F}" type="presOf" srcId="{C0A6C6BA-D966-4C67-A96E-60457D15CCDF}" destId="{570E268C-A947-460A-9C3E-B03114979426}" srcOrd="1" destOrd="0" presId="urn:microsoft.com/office/officeart/2005/8/layout/venn1"/>
    <dgm:cxn modelId="{24AB2E51-C3F6-4E56-9981-8A63E52616AF}" type="presOf" srcId="{A3BBE8DF-D496-41D1-B9CE-1D0DB4E627D9}" destId="{0E807D45-8A75-4540-8040-361AC90AA4E0}" srcOrd="0" destOrd="0" presId="urn:microsoft.com/office/officeart/2005/8/layout/venn1"/>
    <dgm:cxn modelId="{74DEAC9C-BF5A-4E77-8A9F-5EEB96A9283E}" type="presOf" srcId="{FE7FBEFD-FE84-4B91-88B4-89D0D4745FD1}" destId="{85CA07F2-FEA8-43FB-A057-9DE95C3D9D4E}" srcOrd="0" destOrd="0" presId="urn:microsoft.com/office/officeart/2005/8/layout/venn1"/>
    <dgm:cxn modelId="{D45154F9-3620-42AA-8D72-35394F38BA9F}" type="presOf" srcId="{FE7FBEFD-FE84-4B91-88B4-89D0D4745FD1}" destId="{4DA0759D-474C-4D90-9057-06997EDDA0F0}" srcOrd="1" destOrd="0" presId="urn:microsoft.com/office/officeart/2005/8/layout/venn1"/>
    <dgm:cxn modelId="{464F65D5-7D41-46A3-AF90-605C1207F6AE}" srcId="{D3D7DB2B-9690-4A50-ABCE-B6D4A7B915D5}" destId="{A3BBE8DF-D496-41D1-B9CE-1D0DB4E627D9}" srcOrd="0" destOrd="0" parTransId="{70809648-13D4-4F5D-A4B7-3EFD6828E65E}" sibTransId="{79993A9A-2D87-48C6-9B67-B906C01420D6}"/>
    <dgm:cxn modelId="{6D698B14-5C10-4128-A330-828BDAC722CC}" srcId="{D3D7DB2B-9690-4A50-ABCE-B6D4A7B915D5}" destId="{C0A6C6BA-D966-4C67-A96E-60457D15CCDF}" srcOrd="1" destOrd="0" parTransId="{257A67C5-1751-4B89-B579-B85576FFE4EE}" sibTransId="{1AF8C9AC-6CE5-472F-8B4B-A3BB6DAEBBDE}"/>
    <dgm:cxn modelId="{1487E5C5-3A64-4ED4-8199-AC2AB33BE9DF}" type="presOf" srcId="{A3BBE8DF-D496-41D1-B9CE-1D0DB4E627D9}" destId="{F190CD6D-6BF7-4818-8F60-9FABD9CE3127}" srcOrd="1" destOrd="0" presId="urn:microsoft.com/office/officeart/2005/8/layout/venn1"/>
    <dgm:cxn modelId="{6DB33B69-4A62-43BA-B342-C349F03DE2F0}" type="presOf" srcId="{C0A6C6BA-D966-4C67-A96E-60457D15CCDF}" destId="{F471CB89-B798-4D81-A1D1-378F704B3B63}" srcOrd="0" destOrd="0" presId="urn:microsoft.com/office/officeart/2005/8/layout/venn1"/>
    <dgm:cxn modelId="{A6783748-A9A6-4822-9F85-38BC286E4F33}" type="presOf" srcId="{D3D7DB2B-9690-4A50-ABCE-B6D4A7B915D5}" destId="{008A7BC0-AB42-4218-AE01-C462EF1A5967}" srcOrd="0" destOrd="0" presId="urn:microsoft.com/office/officeart/2005/8/layout/venn1"/>
    <dgm:cxn modelId="{9C93E609-E7D0-4A31-A629-DC5646584DEE}" srcId="{D3D7DB2B-9690-4A50-ABCE-B6D4A7B915D5}" destId="{FE7FBEFD-FE84-4B91-88B4-89D0D4745FD1}" srcOrd="2" destOrd="0" parTransId="{1F7981DD-4439-4BC7-850F-AA530EC05485}" sibTransId="{183F11B8-8602-4D50-8CC2-D46A56ADFD17}"/>
    <dgm:cxn modelId="{24BCF8E9-D03D-4B4A-B7EC-4A7058B85922}" type="presParOf" srcId="{008A7BC0-AB42-4218-AE01-C462EF1A5967}" destId="{0E807D45-8A75-4540-8040-361AC90AA4E0}" srcOrd="0" destOrd="0" presId="urn:microsoft.com/office/officeart/2005/8/layout/venn1"/>
    <dgm:cxn modelId="{9B5399B8-859B-45D9-80BF-431A8DCEE509}" type="presParOf" srcId="{008A7BC0-AB42-4218-AE01-C462EF1A5967}" destId="{F190CD6D-6BF7-4818-8F60-9FABD9CE3127}" srcOrd="1" destOrd="0" presId="urn:microsoft.com/office/officeart/2005/8/layout/venn1"/>
    <dgm:cxn modelId="{F1F1CF68-8140-4B54-A741-A8E9D1F6CC94}" type="presParOf" srcId="{008A7BC0-AB42-4218-AE01-C462EF1A5967}" destId="{F471CB89-B798-4D81-A1D1-378F704B3B63}" srcOrd="2" destOrd="0" presId="urn:microsoft.com/office/officeart/2005/8/layout/venn1"/>
    <dgm:cxn modelId="{DCC01747-E3C9-400E-A18D-F8D9EFF395E0}" type="presParOf" srcId="{008A7BC0-AB42-4218-AE01-C462EF1A5967}" destId="{570E268C-A947-460A-9C3E-B03114979426}" srcOrd="3" destOrd="0" presId="urn:microsoft.com/office/officeart/2005/8/layout/venn1"/>
    <dgm:cxn modelId="{8BE4C923-0762-47A9-A4A1-06419A61282F}" type="presParOf" srcId="{008A7BC0-AB42-4218-AE01-C462EF1A5967}" destId="{85CA07F2-FEA8-43FB-A057-9DE95C3D9D4E}" srcOrd="4" destOrd="0" presId="urn:microsoft.com/office/officeart/2005/8/layout/venn1"/>
    <dgm:cxn modelId="{567D9565-4A7F-463E-A19A-183EF99802BA}" type="presParOf" srcId="{008A7BC0-AB42-4218-AE01-C462EF1A5967}" destId="{4DA0759D-474C-4D90-9057-06997EDDA0F0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3D7DB2B-9690-4A50-ABCE-B6D4A7B915D5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A3BBE8DF-D496-41D1-B9CE-1D0DB4E627D9}">
      <dgm:prSet phldrT="[Texte]"/>
      <dgm:spPr/>
      <dgm:t>
        <a:bodyPr/>
        <a:lstStyle/>
        <a:p>
          <a:r>
            <a:rPr lang="en-CA" dirty="0" smtClean="0"/>
            <a:t>downloads</a:t>
          </a:r>
          <a:endParaRPr lang="fr-CA" dirty="0"/>
        </a:p>
      </dgm:t>
    </dgm:pt>
    <dgm:pt modelId="{70809648-13D4-4F5D-A4B7-3EFD6828E65E}" type="parTrans" cxnId="{464F65D5-7D41-46A3-AF90-605C1207F6AE}">
      <dgm:prSet/>
      <dgm:spPr/>
      <dgm:t>
        <a:bodyPr/>
        <a:lstStyle/>
        <a:p>
          <a:endParaRPr lang="fr-CA"/>
        </a:p>
      </dgm:t>
    </dgm:pt>
    <dgm:pt modelId="{79993A9A-2D87-48C6-9B67-B906C01420D6}" type="sibTrans" cxnId="{464F65D5-7D41-46A3-AF90-605C1207F6AE}">
      <dgm:prSet/>
      <dgm:spPr/>
      <dgm:t>
        <a:bodyPr/>
        <a:lstStyle/>
        <a:p>
          <a:endParaRPr lang="fr-CA"/>
        </a:p>
      </dgm:t>
    </dgm:pt>
    <dgm:pt modelId="{C0A6C6BA-D966-4C67-A96E-60457D15CCDF}">
      <dgm:prSet phldrT="[Texte]"/>
      <dgm:spPr/>
      <dgm:t>
        <a:bodyPr/>
        <a:lstStyle/>
        <a:p>
          <a:r>
            <a:rPr lang="en-CA" dirty="0" smtClean="0"/>
            <a:t>citations</a:t>
          </a:r>
          <a:endParaRPr lang="fr-CA" dirty="0"/>
        </a:p>
      </dgm:t>
    </dgm:pt>
    <dgm:pt modelId="{257A67C5-1751-4B89-B579-B85576FFE4EE}" type="parTrans" cxnId="{6D698B14-5C10-4128-A330-828BDAC722CC}">
      <dgm:prSet/>
      <dgm:spPr/>
      <dgm:t>
        <a:bodyPr/>
        <a:lstStyle/>
        <a:p>
          <a:endParaRPr lang="fr-CA"/>
        </a:p>
      </dgm:t>
    </dgm:pt>
    <dgm:pt modelId="{1AF8C9AC-6CE5-472F-8B4B-A3BB6DAEBBDE}" type="sibTrans" cxnId="{6D698B14-5C10-4128-A330-828BDAC722CC}">
      <dgm:prSet/>
      <dgm:spPr/>
      <dgm:t>
        <a:bodyPr/>
        <a:lstStyle/>
        <a:p>
          <a:endParaRPr lang="fr-CA"/>
        </a:p>
      </dgm:t>
    </dgm:pt>
    <dgm:pt modelId="{FE7FBEFD-FE84-4B91-88B4-89D0D4745FD1}">
      <dgm:prSet phldrT="[Texte]"/>
      <dgm:spPr/>
      <dgm:t>
        <a:bodyPr/>
        <a:lstStyle/>
        <a:p>
          <a:r>
            <a:rPr lang="en-CA" dirty="0" smtClean="0"/>
            <a:t>mentions</a:t>
          </a:r>
          <a:endParaRPr lang="fr-CA" dirty="0"/>
        </a:p>
      </dgm:t>
    </dgm:pt>
    <dgm:pt modelId="{183F11B8-8602-4D50-8CC2-D46A56ADFD17}" type="sibTrans" cxnId="{9C93E609-E7D0-4A31-A629-DC5646584DEE}">
      <dgm:prSet/>
      <dgm:spPr/>
      <dgm:t>
        <a:bodyPr/>
        <a:lstStyle/>
        <a:p>
          <a:endParaRPr lang="fr-CA"/>
        </a:p>
      </dgm:t>
    </dgm:pt>
    <dgm:pt modelId="{1F7981DD-4439-4BC7-850F-AA530EC05485}" type="parTrans" cxnId="{9C93E609-E7D0-4A31-A629-DC5646584DEE}">
      <dgm:prSet/>
      <dgm:spPr/>
      <dgm:t>
        <a:bodyPr/>
        <a:lstStyle/>
        <a:p>
          <a:endParaRPr lang="fr-CA"/>
        </a:p>
      </dgm:t>
    </dgm:pt>
    <dgm:pt modelId="{008A7BC0-AB42-4218-AE01-C462EF1A5967}" type="pres">
      <dgm:prSet presAssocID="{D3D7DB2B-9690-4A50-ABCE-B6D4A7B915D5}" presName="compositeShape" presStyleCnt="0">
        <dgm:presLayoutVars>
          <dgm:chMax val="7"/>
          <dgm:dir/>
          <dgm:resizeHandles val="exact"/>
        </dgm:presLayoutVars>
      </dgm:prSet>
      <dgm:spPr/>
    </dgm:pt>
    <dgm:pt modelId="{0E807D45-8A75-4540-8040-361AC90AA4E0}" type="pres">
      <dgm:prSet presAssocID="{A3BBE8DF-D496-41D1-B9CE-1D0DB4E627D9}" presName="circ1" presStyleLbl="vennNode1" presStyleIdx="0" presStyleCnt="3" custScaleX="82587" custScaleY="82833" custLinFactNeighborX="-16057" custLinFactNeighborY="-16135"/>
      <dgm:spPr/>
      <dgm:t>
        <a:bodyPr/>
        <a:lstStyle/>
        <a:p>
          <a:endParaRPr lang="fr-CA"/>
        </a:p>
      </dgm:t>
    </dgm:pt>
    <dgm:pt modelId="{F190CD6D-6BF7-4818-8F60-9FABD9CE3127}" type="pres">
      <dgm:prSet presAssocID="{A3BBE8DF-D496-41D1-B9CE-1D0DB4E627D9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F471CB89-B798-4D81-A1D1-378F704B3B63}" type="pres">
      <dgm:prSet presAssocID="{C0A6C6BA-D966-4C67-A96E-60457D15CCDF}" presName="circ2" presStyleLbl="vennNode1" presStyleIdx="1" presStyleCnt="3" custScaleX="86661" custScaleY="80154" custLinFactX="45770" custLinFactNeighborX="100000" custLinFactNeighborY="-23219"/>
      <dgm:spPr/>
      <dgm:t>
        <a:bodyPr/>
        <a:lstStyle/>
        <a:p>
          <a:endParaRPr lang="fr-CA"/>
        </a:p>
      </dgm:t>
    </dgm:pt>
    <dgm:pt modelId="{570E268C-A947-460A-9C3E-B03114979426}" type="pres">
      <dgm:prSet presAssocID="{C0A6C6BA-D966-4C67-A96E-60457D15CCDF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85CA07F2-FEA8-43FB-A057-9DE95C3D9D4E}" type="pres">
      <dgm:prSet presAssocID="{FE7FBEFD-FE84-4B91-88B4-89D0D4745FD1}" presName="circ3" presStyleLbl="vennNode1" presStyleIdx="2" presStyleCnt="3" custScaleX="82372" custScaleY="79675" custLinFactNeighborX="-10028" custLinFactNeighborY="12066"/>
      <dgm:spPr/>
      <dgm:t>
        <a:bodyPr/>
        <a:lstStyle/>
        <a:p>
          <a:endParaRPr lang="fr-CA"/>
        </a:p>
      </dgm:t>
    </dgm:pt>
    <dgm:pt modelId="{4DA0759D-474C-4D90-9057-06997EDDA0F0}" type="pres">
      <dgm:prSet presAssocID="{FE7FBEFD-FE84-4B91-88B4-89D0D4745FD1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CA"/>
        </a:p>
      </dgm:t>
    </dgm:pt>
  </dgm:ptLst>
  <dgm:cxnLst>
    <dgm:cxn modelId="{2EB871D3-BFA6-4F9A-9B54-5BA1E8EE373F}" type="presOf" srcId="{A3BBE8DF-D496-41D1-B9CE-1D0DB4E627D9}" destId="{F190CD6D-6BF7-4818-8F60-9FABD9CE3127}" srcOrd="1" destOrd="0" presId="urn:microsoft.com/office/officeart/2005/8/layout/venn1"/>
    <dgm:cxn modelId="{C4F02B4C-8321-415E-A7ED-8C12E35615DD}" type="presOf" srcId="{FE7FBEFD-FE84-4B91-88B4-89D0D4745FD1}" destId="{85CA07F2-FEA8-43FB-A057-9DE95C3D9D4E}" srcOrd="0" destOrd="0" presId="urn:microsoft.com/office/officeart/2005/8/layout/venn1"/>
    <dgm:cxn modelId="{464F65D5-7D41-46A3-AF90-605C1207F6AE}" srcId="{D3D7DB2B-9690-4A50-ABCE-B6D4A7B915D5}" destId="{A3BBE8DF-D496-41D1-B9CE-1D0DB4E627D9}" srcOrd="0" destOrd="0" parTransId="{70809648-13D4-4F5D-A4B7-3EFD6828E65E}" sibTransId="{79993A9A-2D87-48C6-9B67-B906C01420D6}"/>
    <dgm:cxn modelId="{5C45EB38-08D4-48B1-B7FC-7D2DE90BF3FA}" type="presOf" srcId="{C0A6C6BA-D966-4C67-A96E-60457D15CCDF}" destId="{F471CB89-B798-4D81-A1D1-378F704B3B63}" srcOrd="0" destOrd="0" presId="urn:microsoft.com/office/officeart/2005/8/layout/venn1"/>
    <dgm:cxn modelId="{6D698B14-5C10-4128-A330-828BDAC722CC}" srcId="{D3D7DB2B-9690-4A50-ABCE-B6D4A7B915D5}" destId="{C0A6C6BA-D966-4C67-A96E-60457D15CCDF}" srcOrd="1" destOrd="0" parTransId="{257A67C5-1751-4B89-B579-B85576FFE4EE}" sibTransId="{1AF8C9AC-6CE5-472F-8B4B-A3BB6DAEBBDE}"/>
    <dgm:cxn modelId="{EFD34961-7412-4DE0-9FFC-0BE4313A6CAD}" type="presOf" srcId="{C0A6C6BA-D966-4C67-A96E-60457D15CCDF}" destId="{570E268C-A947-460A-9C3E-B03114979426}" srcOrd="1" destOrd="0" presId="urn:microsoft.com/office/officeart/2005/8/layout/venn1"/>
    <dgm:cxn modelId="{94351510-1486-4C55-A7DD-352448EDE0A0}" type="presOf" srcId="{FE7FBEFD-FE84-4B91-88B4-89D0D4745FD1}" destId="{4DA0759D-474C-4D90-9057-06997EDDA0F0}" srcOrd="1" destOrd="0" presId="urn:microsoft.com/office/officeart/2005/8/layout/venn1"/>
    <dgm:cxn modelId="{F0217471-25CB-487F-9772-BA6091A493C3}" type="presOf" srcId="{D3D7DB2B-9690-4A50-ABCE-B6D4A7B915D5}" destId="{008A7BC0-AB42-4218-AE01-C462EF1A5967}" srcOrd="0" destOrd="0" presId="urn:microsoft.com/office/officeart/2005/8/layout/venn1"/>
    <dgm:cxn modelId="{7981E8D2-52F6-4748-B856-3188BB6A98AA}" type="presOf" srcId="{A3BBE8DF-D496-41D1-B9CE-1D0DB4E627D9}" destId="{0E807D45-8A75-4540-8040-361AC90AA4E0}" srcOrd="0" destOrd="0" presId="urn:microsoft.com/office/officeart/2005/8/layout/venn1"/>
    <dgm:cxn modelId="{9C93E609-E7D0-4A31-A629-DC5646584DEE}" srcId="{D3D7DB2B-9690-4A50-ABCE-B6D4A7B915D5}" destId="{FE7FBEFD-FE84-4B91-88B4-89D0D4745FD1}" srcOrd="2" destOrd="0" parTransId="{1F7981DD-4439-4BC7-850F-AA530EC05485}" sibTransId="{183F11B8-8602-4D50-8CC2-D46A56ADFD17}"/>
    <dgm:cxn modelId="{E1110E7A-C691-4491-A2F1-B9CCC2B63E84}" type="presParOf" srcId="{008A7BC0-AB42-4218-AE01-C462EF1A5967}" destId="{0E807D45-8A75-4540-8040-361AC90AA4E0}" srcOrd="0" destOrd="0" presId="urn:microsoft.com/office/officeart/2005/8/layout/venn1"/>
    <dgm:cxn modelId="{71D35404-3786-4B70-AE9C-9C4D7D8AC7B6}" type="presParOf" srcId="{008A7BC0-AB42-4218-AE01-C462EF1A5967}" destId="{F190CD6D-6BF7-4818-8F60-9FABD9CE3127}" srcOrd="1" destOrd="0" presId="urn:microsoft.com/office/officeart/2005/8/layout/venn1"/>
    <dgm:cxn modelId="{5EB45FCE-966C-4D4E-9018-62B9FDAE5EB6}" type="presParOf" srcId="{008A7BC0-AB42-4218-AE01-C462EF1A5967}" destId="{F471CB89-B798-4D81-A1D1-378F704B3B63}" srcOrd="2" destOrd="0" presId="urn:microsoft.com/office/officeart/2005/8/layout/venn1"/>
    <dgm:cxn modelId="{A2E0CA7B-AE8F-45F1-A434-C5831C12C4F3}" type="presParOf" srcId="{008A7BC0-AB42-4218-AE01-C462EF1A5967}" destId="{570E268C-A947-460A-9C3E-B03114979426}" srcOrd="3" destOrd="0" presId="urn:microsoft.com/office/officeart/2005/8/layout/venn1"/>
    <dgm:cxn modelId="{7693C6C3-56A6-480F-8AF2-EF78726B9B52}" type="presParOf" srcId="{008A7BC0-AB42-4218-AE01-C462EF1A5967}" destId="{85CA07F2-FEA8-43FB-A057-9DE95C3D9D4E}" srcOrd="4" destOrd="0" presId="urn:microsoft.com/office/officeart/2005/8/layout/venn1"/>
    <dgm:cxn modelId="{FE043A2F-816D-4224-A1A5-8DEAF3EB56D4}" type="presParOf" srcId="{008A7BC0-AB42-4218-AE01-C462EF1A5967}" destId="{4DA0759D-474C-4D90-9057-06997EDDA0F0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8052996-DC5A-4D8D-81CD-B89AEE3B4645}" type="doc">
      <dgm:prSet loTypeId="urn:microsoft.com/office/officeart/2005/8/layout/funne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CA"/>
        </a:p>
      </dgm:t>
    </dgm:pt>
    <dgm:pt modelId="{E74FCE4C-C883-4AD7-A932-C91C5768F36A}">
      <dgm:prSet phldrT="[Texte]"/>
      <dgm:spPr/>
      <dgm:t>
        <a:bodyPr/>
        <a:lstStyle/>
        <a:p>
          <a:r>
            <a:rPr lang="en-CA" dirty="0" smtClean="0"/>
            <a:t>SHSSL</a:t>
          </a:r>
          <a:endParaRPr lang="fr-CA" dirty="0"/>
        </a:p>
      </dgm:t>
    </dgm:pt>
    <dgm:pt modelId="{1143C12E-3C87-40B7-B3A3-911C58420BCA}" type="parTrans" cxnId="{836D4EED-BA0C-42DB-9FF0-6FF156A16093}">
      <dgm:prSet/>
      <dgm:spPr/>
      <dgm:t>
        <a:bodyPr/>
        <a:lstStyle/>
        <a:p>
          <a:endParaRPr lang="fr-CA"/>
        </a:p>
      </dgm:t>
    </dgm:pt>
    <dgm:pt modelId="{0DB2C4AB-9286-44D8-8189-1DE5F660E905}" type="sibTrans" cxnId="{836D4EED-BA0C-42DB-9FF0-6FF156A16093}">
      <dgm:prSet/>
      <dgm:spPr/>
      <dgm:t>
        <a:bodyPr/>
        <a:lstStyle/>
        <a:p>
          <a:endParaRPr lang="fr-CA"/>
        </a:p>
      </dgm:t>
    </dgm:pt>
    <dgm:pt modelId="{878D8FBA-0470-4855-96E4-747E11BC892D}">
      <dgm:prSet phldrT="[Texte]"/>
      <dgm:spPr/>
      <dgm:t>
        <a:bodyPr/>
        <a:lstStyle/>
        <a:p>
          <a:r>
            <a:rPr lang="en-CA" dirty="0" smtClean="0"/>
            <a:t>SNE</a:t>
          </a:r>
          <a:endParaRPr lang="fr-CA" dirty="0"/>
        </a:p>
      </dgm:t>
    </dgm:pt>
    <dgm:pt modelId="{963A9E8D-46E5-4131-9E91-B56688E62EE5}" type="parTrans" cxnId="{DCF9AA04-1F7A-466A-8198-C2F44F36CC59}">
      <dgm:prSet/>
      <dgm:spPr/>
      <dgm:t>
        <a:bodyPr/>
        <a:lstStyle/>
        <a:p>
          <a:endParaRPr lang="fr-CA"/>
        </a:p>
      </dgm:t>
    </dgm:pt>
    <dgm:pt modelId="{F3127281-E9A6-4047-84AD-3C6AB1FBC2C2}" type="sibTrans" cxnId="{DCF9AA04-1F7A-466A-8198-C2F44F36CC59}">
      <dgm:prSet/>
      <dgm:spPr/>
      <dgm:t>
        <a:bodyPr/>
        <a:lstStyle/>
        <a:p>
          <a:endParaRPr lang="fr-CA"/>
        </a:p>
      </dgm:t>
    </dgm:pt>
    <dgm:pt modelId="{9061D7B0-C0D7-4820-8DDD-2F0DCC9950AA}">
      <dgm:prSet phldrT="[Texte]"/>
      <dgm:spPr/>
      <dgm:t>
        <a:bodyPr/>
        <a:lstStyle/>
        <a:p>
          <a:r>
            <a:rPr lang="en-CA" dirty="0" smtClean="0"/>
            <a:t>Health</a:t>
          </a:r>
          <a:endParaRPr lang="fr-CA" dirty="0"/>
        </a:p>
      </dgm:t>
    </dgm:pt>
    <dgm:pt modelId="{23CB08D7-F777-48AF-932C-D5755AFE5F3E}" type="parTrans" cxnId="{E33B8C13-B974-451A-B528-AFF64B2A0A0D}">
      <dgm:prSet/>
      <dgm:spPr/>
      <dgm:t>
        <a:bodyPr/>
        <a:lstStyle/>
        <a:p>
          <a:endParaRPr lang="fr-CA"/>
        </a:p>
      </dgm:t>
    </dgm:pt>
    <dgm:pt modelId="{9FED51A0-F7B2-4C4B-B169-1A84A57E2296}" type="sibTrans" cxnId="{E33B8C13-B974-451A-B528-AFF64B2A0A0D}">
      <dgm:prSet/>
      <dgm:spPr/>
      <dgm:t>
        <a:bodyPr/>
        <a:lstStyle/>
        <a:p>
          <a:endParaRPr lang="fr-CA"/>
        </a:p>
      </dgm:t>
    </dgm:pt>
    <dgm:pt modelId="{24C39E26-0AE0-4661-BE60-A8CA24F919E5}">
      <dgm:prSet phldrT="[Texte]"/>
      <dgm:spPr/>
      <dgm:t>
        <a:bodyPr/>
        <a:lstStyle/>
        <a:p>
          <a:endParaRPr lang="en-CA" smtClean="0"/>
        </a:p>
        <a:p>
          <a:endParaRPr lang="fr-CA" dirty="0"/>
        </a:p>
      </dgm:t>
    </dgm:pt>
    <dgm:pt modelId="{B6CDA115-37E9-4EE3-A64E-DC6265E7B44D}" type="sibTrans" cxnId="{D83F0BE2-4E70-45D0-8F75-F10AF09A37E4}">
      <dgm:prSet/>
      <dgm:spPr/>
      <dgm:t>
        <a:bodyPr/>
        <a:lstStyle/>
        <a:p>
          <a:endParaRPr lang="fr-CA"/>
        </a:p>
      </dgm:t>
    </dgm:pt>
    <dgm:pt modelId="{8DE2763D-D2C7-407F-9B5C-CF9C57362847}" type="parTrans" cxnId="{D83F0BE2-4E70-45D0-8F75-F10AF09A37E4}">
      <dgm:prSet/>
      <dgm:spPr/>
      <dgm:t>
        <a:bodyPr/>
        <a:lstStyle/>
        <a:p>
          <a:endParaRPr lang="fr-CA"/>
        </a:p>
      </dgm:t>
    </dgm:pt>
    <dgm:pt modelId="{8A759C1A-0535-4D6F-9287-962F481C3B10}" type="pres">
      <dgm:prSet presAssocID="{A8052996-DC5A-4D8D-81CD-B89AEE3B4645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fr-CA"/>
        </a:p>
      </dgm:t>
    </dgm:pt>
    <dgm:pt modelId="{D3F8D12B-9C79-492C-ABFD-F5036D40197A}" type="pres">
      <dgm:prSet presAssocID="{A8052996-DC5A-4D8D-81CD-B89AEE3B4645}" presName="ellipse" presStyleLbl="trBgShp" presStyleIdx="0" presStyleCnt="1"/>
      <dgm:spPr/>
    </dgm:pt>
    <dgm:pt modelId="{A540E3D0-93D0-46AE-8483-48E678D7A408}" type="pres">
      <dgm:prSet presAssocID="{A8052996-DC5A-4D8D-81CD-B89AEE3B4645}" presName="arrow1" presStyleLbl="fgShp" presStyleIdx="0" presStyleCnt="1"/>
      <dgm:spPr/>
    </dgm:pt>
    <dgm:pt modelId="{246FFFFC-09B6-4FE1-AA33-045526C219F0}" type="pres">
      <dgm:prSet presAssocID="{A8052996-DC5A-4D8D-81CD-B89AEE3B4645}" presName="rectangle" presStyleLbl="revTx" presStyleIdx="0" presStyleCnt="1" custScaleX="275554" custScaleY="145671" custLinFactNeighborX="-4626" custLinFactNeighborY="-12754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C96C49F7-67B8-4D78-BB1E-F1B20A5A9076}" type="pres">
      <dgm:prSet presAssocID="{878D8FBA-0470-4855-96E4-747E11BC892D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9F0515FA-3A87-4D60-8ED3-C2CA30214A72}" type="pres">
      <dgm:prSet presAssocID="{9061D7B0-C0D7-4820-8DDD-2F0DCC9950AA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934A7E36-496C-475D-A26A-B472BE066A88}" type="pres">
      <dgm:prSet presAssocID="{24C39E26-0AE0-4661-BE60-A8CA24F919E5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90EDB120-1CFA-4BF4-A9E7-EC3B67F3A8CC}" type="pres">
      <dgm:prSet presAssocID="{A8052996-DC5A-4D8D-81CD-B89AEE3B4645}" presName="funnel" presStyleLbl="trAlignAcc1" presStyleIdx="0" presStyleCnt="1"/>
      <dgm:spPr/>
    </dgm:pt>
  </dgm:ptLst>
  <dgm:cxnLst>
    <dgm:cxn modelId="{47AE5449-4FD4-440F-A7A1-B5782E66C7ED}" type="presOf" srcId="{24C39E26-0AE0-4661-BE60-A8CA24F919E5}" destId="{246FFFFC-09B6-4FE1-AA33-045526C219F0}" srcOrd="0" destOrd="0" presId="urn:microsoft.com/office/officeart/2005/8/layout/funnel1"/>
    <dgm:cxn modelId="{836D4EED-BA0C-42DB-9FF0-6FF156A16093}" srcId="{A8052996-DC5A-4D8D-81CD-B89AEE3B4645}" destId="{E74FCE4C-C883-4AD7-A932-C91C5768F36A}" srcOrd="0" destOrd="0" parTransId="{1143C12E-3C87-40B7-B3A3-911C58420BCA}" sibTransId="{0DB2C4AB-9286-44D8-8189-1DE5F660E905}"/>
    <dgm:cxn modelId="{17385ABD-FEB9-46FE-8912-9CB653D18835}" type="presOf" srcId="{A8052996-DC5A-4D8D-81CD-B89AEE3B4645}" destId="{8A759C1A-0535-4D6F-9287-962F481C3B10}" srcOrd="0" destOrd="0" presId="urn:microsoft.com/office/officeart/2005/8/layout/funnel1"/>
    <dgm:cxn modelId="{D83F0BE2-4E70-45D0-8F75-F10AF09A37E4}" srcId="{A8052996-DC5A-4D8D-81CD-B89AEE3B4645}" destId="{24C39E26-0AE0-4661-BE60-A8CA24F919E5}" srcOrd="3" destOrd="0" parTransId="{8DE2763D-D2C7-407F-9B5C-CF9C57362847}" sibTransId="{B6CDA115-37E9-4EE3-A64E-DC6265E7B44D}"/>
    <dgm:cxn modelId="{DCF9AA04-1F7A-466A-8198-C2F44F36CC59}" srcId="{A8052996-DC5A-4D8D-81CD-B89AEE3B4645}" destId="{878D8FBA-0470-4855-96E4-747E11BC892D}" srcOrd="1" destOrd="0" parTransId="{963A9E8D-46E5-4131-9E91-B56688E62EE5}" sibTransId="{F3127281-E9A6-4047-84AD-3C6AB1FBC2C2}"/>
    <dgm:cxn modelId="{CD043361-1EF5-46A9-B7AD-A315A50510D8}" type="presOf" srcId="{E74FCE4C-C883-4AD7-A932-C91C5768F36A}" destId="{934A7E36-496C-475D-A26A-B472BE066A88}" srcOrd="0" destOrd="0" presId="urn:microsoft.com/office/officeart/2005/8/layout/funnel1"/>
    <dgm:cxn modelId="{4FB69D40-DBCD-473D-85B4-B4F8879A9FDD}" type="presOf" srcId="{9061D7B0-C0D7-4820-8DDD-2F0DCC9950AA}" destId="{C96C49F7-67B8-4D78-BB1E-F1B20A5A9076}" srcOrd="0" destOrd="0" presId="urn:microsoft.com/office/officeart/2005/8/layout/funnel1"/>
    <dgm:cxn modelId="{8683A0E9-CDC1-4156-A26D-FC0AF2ED6BFD}" type="presOf" srcId="{878D8FBA-0470-4855-96E4-747E11BC892D}" destId="{9F0515FA-3A87-4D60-8ED3-C2CA30214A72}" srcOrd="0" destOrd="0" presId="urn:microsoft.com/office/officeart/2005/8/layout/funnel1"/>
    <dgm:cxn modelId="{E33B8C13-B974-451A-B528-AFF64B2A0A0D}" srcId="{A8052996-DC5A-4D8D-81CD-B89AEE3B4645}" destId="{9061D7B0-C0D7-4820-8DDD-2F0DCC9950AA}" srcOrd="2" destOrd="0" parTransId="{23CB08D7-F777-48AF-932C-D5755AFE5F3E}" sibTransId="{9FED51A0-F7B2-4C4B-B169-1A84A57E2296}"/>
    <dgm:cxn modelId="{D4D3F88F-17D8-4BE2-9508-89507F80B006}" type="presParOf" srcId="{8A759C1A-0535-4D6F-9287-962F481C3B10}" destId="{D3F8D12B-9C79-492C-ABFD-F5036D40197A}" srcOrd="0" destOrd="0" presId="urn:microsoft.com/office/officeart/2005/8/layout/funnel1"/>
    <dgm:cxn modelId="{9C2EC633-7719-4A54-B8EF-353DD39F0273}" type="presParOf" srcId="{8A759C1A-0535-4D6F-9287-962F481C3B10}" destId="{A540E3D0-93D0-46AE-8483-48E678D7A408}" srcOrd="1" destOrd="0" presId="urn:microsoft.com/office/officeart/2005/8/layout/funnel1"/>
    <dgm:cxn modelId="{8186BAF7-AC07-430B-AF62-EDA3080090CA}" type="presParOf" srcId="{8A759C1A-0535-4D6F-9287-962F481C3B10}" destId="{246FFFFC-09B6-4FE1-AA33-045526C219F0}" srcOrd="2" destOrd="0" presId="urn:microsoft.com/office/officeart/2005/8/layout/funnel1"/>
    <dgm:cxn modelId="{00558E5B-A4F6-4C56-8F67-168D4E6E2FEA}" type="presParOf" srcId="{8A759C1A-0535-4D6F-9287-962F481C3B10}" destId="{C96C49F7-67B8-4D78-BB1E-F1B20A5A9076}" srcOrd="3" destOrd="0" presId="urn:microsoft.com/office/officeart/2005/8/layout/funnel1"/>
    <dgm:cxn modelId="{3A4121DB-CC06-4F37-9EA1-A73D914A68B6}" type="presParOf" srcId="{8A759C1A-0535-4D6F-9287-962F481C3B10}" destId="{9F0515FA-3A87-4D60-8ED3-C2CA30214A72}" srcOrd="4" destOrd="0" presId="urn:microsoft.com/office/officeart/2005/8/layout/funnel1"/>
    <dgm:cxn modelId="{53479B9B-DE5F-496B-9C84-CE2DDABF9B64}" type="presParOf" srcId="{8A759C1A-0535-4D6F-9287-962F481C3B10}" destId="{934A7E36-496C-475D-A26A-B472BE066A88}" srcOrd="5" destOrd="0" presId="urn:microsoft.com/office/officeart/2005/8/layout/funnel1"/>
    <dgm:cxn modelId="{9C7D512F-394D-4707-85F6-F3A181FD4FBA}" type="presParOf" srcId="{8A759C1A-0535-4D6F-9287-962F481C3B10}" destId="{90EDB120-1CFA-4BF4-A9E7-EC3B67F3A8CC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807D45-8A75-4540-8040-361AC90AA4E0}">
      <dsp:nvSpPr>
        <dsp:cNvPr id="0" name=""/>
        <dsp:cNvSpPr/>
      </dsp:nvSpPr>
      <dsp:spPr>
        <a:xfrm>
          <a:off x="352062" y="91043"/>
          <a:ext cx="1051164" cy="105429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000" kern="1200" dirty="0" smtClean="0"/>
            <a:t>downloads</a:t>
          </a:r>
          <a:endParaRPr lang="fr-CA" sz="1000" kern="1200" dirty="0"/>
        </a:p>
      </dsp:txBody>
      <dsp:txXfrm>
        <a:off x="492218" y="275545"/>
        <a:ext cx="770853" cy="474432"/>
      </dsp:txXfrm>
    </dsp:sp>
    <dsp:sp modelId="{F471CB89-B798-4D81-A1D1-378F704B3B63}">
      <dsp:nvSpPr>
        <dsp:cNvPr id="0" name=""/>
        <dsp:cNvSpPr/>
      </dsp:nvSpPr>
      <dsp:spPr>
        <a:xfrm>
          <a:off x="1088312" y="813425"/>
          <a:ext cx="1103018" cy="102019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000" kern="1200" dirty="0" smtClean="0"/>
            <a:t>citations</a:t>
          </a:r>
          <a:endParaRPr lang="fr-CA" sz="1000" kern="1200" dirty="0"/>
        </a:p>
      </dsp:txBody>
      <dsp:txXfrm>
        <a:off x="1425652" y="1076976"/>
        <a:ext cx="661810" cy="561108"/>
      </dsp:txXfrm>
    </dsp:sp>
    <dsp:sp modelId="{85CA07F2-FEA8-43FB-A057-9DE95C3D9D4E}">
      <dsp:nvSpPr>
        <dsp:cNvPr id="0" name=""/>
        <dsp:cNvSpPr/>
      </dsp:nvSpPr>
      <dsp:spPr>
        <a:xfrm>
          <a:off x="0" y="1265580"/>
          <a:ext cx="1048427" cy="101410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000" kern="1200" dirty="0" smtClean="0"/>
            <a:t>mentions</a:t>
          </a:r>
          <a:endParaRPr lang="fr-CA" sz="1000" kern="1200" dirty="0"/>
        </a:p>
      </dsp:txBody>
      <dsp:txXfrm>
        <a:off x="98726" y="1527556"/>
        <a:ext cx="629056" cy="55775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8E19BD-1B15-4080-9D30-0EC905773DE8}">
      <dsp:nvSpPr>
        <dsp:cNvPr id="0" name=""/>
        <dsp:cNvSpPr/>
      </dsp:nvSpPr>
      <dsp:spPr>
        <a:xfrm flipV="1">
          <a:off x="1026177" y="1508497"/>
          <a:ext cx="3081623" cy="859302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EA3737-3FDF-47A0-9D1E-357DC7980220}">
      <dsp:nvSpPr>
        <dsp:cNvPr id="0" name=""/>
        <dsp:cNvSpPr/>
      </dsp:nvSpPr>
      <dsp:spPr>
        <a:xfrm>
          <a:off x="2129944" y="2460282"/>
          <a:ext cx="621069" cy="397484"/>
        </a:xfrm>
        <a:prstGeom prst="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249899-4F7C-4FAC-99C8-8A55A1D8349E}">
      <dsp:nvSpPr>
        <dsp:cNvPr id="0" name=""/>
        <dsp:cNvSpPr/>
      </dsp:nvSpPr>
      <dsp:spPr>
        <a:xfrm>
          <a:off x="739136" y="3540804"/>
          <a:ext cx="3611670" cy="15268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400" kern="1200" dirty="0" smtClean="0">
              <a:solidFill>
                <a:schemeClr val="accent1"/>
              </a:solidFill>
            </a:rPr>
            <a:t>Essential Titles</a:t>
          </a:r>
          <a:endParaRPr lang="fr-CA" sz="1500" kern="1200" dirty="0">
            <a:solidFill>
              <a:schemeClr val="accent1"/>
            </a:solidFill>
          </a:endParaRPr>
        </a:p>
      </dsp:txBody>
      <dsp:txXfrm>
        <a:off x="739136" y="3540804"/>
        <a:ext cx="3611670" cy="1526861"/>
      </dsp:txXfrm>
    </dsp:sp>
    <dsp:sp modelId="{41AB04C8-0EDF-486F-A47D-41A5111A6D2B}">
      <dsp:nvSpPr>
        <dsp:cNvPr id="0" name=""/>
        <dsp:cNvSpPr/>
      </dsp:nvSpPr>
      <dsp:spPr>
        <a:xfrm>
          <a:off x="674071" y="1251276"/>
          <a:ext cx="3785893" cy="2560160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807D45-8A75-4540-8040-361AC90AA4E0}">
      <dsp:nvSpPr>
        <dsp:cNvPr id="0" name=""/>
        <dsp:cNvSpPr/>
      </dsp:nvSpPr>
      <dsp:spPr>
        <a:xfrm>
          <a:off x="352062" y="91043"/>
          <a:ext cx="1051164" cy="105429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000" kern="1200" dirty="0" smtClean="0"/>
            <a:t>downloads</a:t>
          </a:r>
          <a:endParaRPr lang="fr-CA" sz="1000" kern="1200" dirty="0"/>
        </a:p>
      </dsp:txBody>
      <dsp:txXfrm>
        <a:off x="492218" y="275545"/>
        <a:ext cx="770853" cy="474432"/>
      </dsp:txXfrm>
    </dsp:sp>
    <dsp:sp modelId="{F471CB89-B798-4D81-A1D1-378F704B3B63}">
      <dsp:nvSpPr>
        <dsp:cNvPr id="0" name=""/>
        <dsp:cNvSpPr/>
      </dsp:nvSpPr>
      <dsp:spPr>
        <a:xfrm>
          <a:off x="1088312" y="813425"/>
          <a:ext cx="1103018" cy="102019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000" kern="1200" dirty="0" smtClean="0"/>
            <a:t>citations</a:t>
          </a:r>
          <a:endParaRPr lang="fr-CA" sz="1000" kern="1200" dirty="0"/>
        </a:p>
      </dsp:txBody>
      <dsp:txXfrm>
        <a:off x="1425652" y="1076976"/>
        <a:ext cx="661810" cy="561108"/>
      </dsp:txXfrm>
    </dsp:sp>
    <dsp:sp modelId="{85CA07F2-FEA8-43FB-A057-9DE95C3D9D4E}">
      <dsp:nvSpPr>
        <dsp:cNvPr id="0" name=""/>
        <dsp:cNvSpPr/>
      </dsp:nvSpPr>
      <dsp:spPr>
        <a:xfrm>
          <a:off x="0" y="1265580"/>
          <a:ext cx="1048427" cy="101410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000" kern="1200" dirty="0" smtClean="0"/>
            <a:t>mentions</a:t>
          </a:r>
          <a:endParaRPr lang="fr-CA" sz="1000" kern="1200" dirty="0"/>
        </a:p>
      </dsp:txBody>
      <dsp:txXfrm>
        <a:off x="98726" y="1527556"/>
        <a:ext cx="629056" cy="55775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807D45-8A75-4540-8040-361AC90AA4E0}">
      <dsp:nvSpPr>
        <dsp:cNvPr id="0" name=""/>
        <dsp:cNvSpPr/>
      </dsp:nvSpPr>
      <dsp:spPr>
        <a:xfrm>
          <a:off x="352062" y="91043"/>
          <a:ext cx="1051164" cy="105429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000" kern="1200" dirty="0" smtClean="0"/>
            <a:t>downloads</a:t>
          </a:r>
          <a:endParaRPr lang="fr-CA" sz="1000" kern="1200" dirty="0"/>
        </a:p>
      </dsp:txBody>
      <dsp:txXfrm>
        <a:off x="492218" y="275545"/>
        <a:ext cx="770853" cy="474432"/>
      </dsp:txXfrm>
    </dsp:sp>
    <dsp:sp modelId="{F471CB89-B798-4D81-A1D1-378F704B3B63}">
      <dsp:nvSpPr>
        <dsp:cNvPr id="0" name=""/>
        <dsp:cNvSpPr/>
      </dsp:nvSpPr>
      <dsp:spPr>
        <a:xfrm>
          <a:off x="1088312" y="813425"/>
          <a:ext cx="1103018" cy="102019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000" kern="1200" dirty="0" smtClean="0"/>
            <a:t>citations</a:t>
          </a:r>
          <a:endParaRPr lang="fr-CA" sz="1000" kern="1200" dirty="0"/>
        </a:p>
      </dsp:txBody>
      <dsp:txXfrm>
        <a:off x="1425652" y="1076976"/>
        <a:ext cx="661810" cy="561108"/>
      </dsp:txXfrm>
    </dsp:sp>
    <dsp:sp modelId="{85CA07F2-FEA8-43FB-A057-9DE95C3D9D4E}">
      <dsp:nvSpPr>
        <dsp:cNvPr id="0" name=""/>
        <dsp:cNvSpPr/>
      </dsp:nvSpPr>
      <dsp:spPr>
        <a:xfrm>
          <a:off x="0" y="1265580"/>
          <a:ext cx="1048427" cy="101410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000" kern="1200" dirty="0" smtClean="0"/>
            <a:t>mentions</a:t>
          </a:r>
          <a:endParaRPr lang="fr-CA" sz="1000" kern="1200" dirty="0"/>
        </a:p>
      </dsp:txBody>
      <dsp:txXfrm>
        <a:off x="98726" y="1527556"/>
        <a:ext cx="629056" cy="55775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F8D12B-9C79-492C-ABFD-F5036D40197A}">
      <dsp:nvSpPr>
        <dsp:cNvPr id="0" name=""/>
        <dsp:cNvSpPr/>
      </dsp:nvSpPr>
      <dsp:spPr>
        <a:xfrm>
          <a:off x="2044638" y="48830"/>
          <a:ext cx="2048715" cy="711491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40E3D0-93D0-46AE-8483-48E678D7A408}">
      <dsp:nvSpPr>
        <dsp:cNvPr id="0" name=""/>
        <dsp:cNvSpPr/>
      </dsp:nvSpPr>
      <dsp:spPr>
        <a:xfrm>
          <a:off x="2873653" y="1791032"/>
          <a:ext cx="397037" cy="254104"/>
        </a:xfrm>
        <a:prstGeom prst="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6FFFFC-09B6-4FE1-AA33-045526C219F0}">
      <dsp:nvSpPr>
        <dsp:cNvPr id="0" name=""/>
        <dsp:cNvSpPr/>
      </dsp:nvSpPr>
      <dsp:spPr>
        <a:xfrm>
          <a:off x="358281" y="1824751"/>
          <a:ext cx="5251457" cy="6940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CA" sz="1400" kern="120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CA" sz="1400" kern="1200" dirty="0"/>
        </a:p>
      </dsp:txBody>
      <dsp:txXfrm>
        <a:off x="358281" y="1824751"/>
        <a:ext cx="5251457" cy="694042"/>
      </dsp:txXfrm>
    </dsp:sp>
    <dsp:sp modelId="{C96C49F7-67B8-4D78-BB1E-F1B20A5A9076}">
      <dsp:nvSpPr>
        <dsp:cNvPr id="0" name=""/>
        <dsp:cNvSpPr/>
      </dsp:nvSpPr>
      <dsp:spPr>
        <a:xfrm>
          <a:off x="2789481" y="815272"/>
          <a:ext cx="714668" cy="71466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100" kern="1200" dirty="0" smtClean="0"/>
            <a:t>Health</a:t>
          </a:r>
          <a:endParaRPr lang="fr-CA" sz="1100" kern="1200" dirty="0"/>
        </a:p>
      </dsp:txBody>
      <dsp:txXfrm>
        <a:off x="2894142" y="919933"/>
        <a:ext cx="505346" cy="505346"/>
      </dsp:txXfrm>
    </dsp:sp>
    <dsp:sp modelId="{9F0515FA-3A87-4D60-8ED3-C2CA30214A72}">
      <dsp:nvSpPr>
        <dsp:cNvPr id="0" name=""/>
        <dsp:cNvSpPr/>
      </dsp:nvSpPr>
      <dsp:spPr>
        <a:xfrm>
          <a:off x="2278096" y="279112"/>
          <a:ext cx="714668" cy="71466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100" kern="1200" dirty="0" smtClean="0"/>
            <a:t>SNE</a:t>
          </a:r>
          <a:endParaRPr lang="fr-CA" sz="1100" kern="1200" dirty="0"/>
        </a:p>
      </dsp:txBody>
      <dsp:txXfrm>
        <a:off x="2382757" y="383773"/>
        <a:ext cx="505346" cy="505346"/>
      </dsp:txXfrm>
    </dsp:sp>
    <dsp:sp modelId="{934A7E36-496C-475D-A26A-B472BE066A88}">
      <dsp:nvSpPr>
        <dsp:cNvPr id="0" name=""/>
        <dsp:cNvSpPr/>
      </dsp:nvSpPr>
      <dsp:spPr>
        <a:xfrm>
          <a:off x="3008645" y="106321"/>
          <a:ext cx="714668" cy="71466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100" kern="1200" dirty="0" smtClean="0"/>
            <a:t>SHSSL</a:t>
          </a:r>
          <a:endParaRPr lang="fr-CA" sz="1100" kern="1200" dirty="0"/>
        </a:p>
      </dsp:txBody>
      <dsp:txXfrm>
        <a:off x="3113306" y="210982"/>
        <a:ext cx="505346" cy="505346"/>
      </dsp:txXfrm>
    </dsp:sp>
    <dsp:sp modelId="{90EDB120-1CFA-4BF4-A9E7-EC3B67F3A8CC}">
      <dsp:nvSpPr>
        <dsp:cNvPr id="0" name=""/>
        <dsp:cNvSpPr/>
      </dsp:nvSpPr>
      <dsp:spPr>
        <a:xfrm>
          <a:off x="1960466" y="-38517"/>
          <a:ext cx="2223411" cy="1778729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2915" cy="464814"/>
          </a:xfrm>
          <a:prstGeom prst="rect">
            <a:avLst/>
          </a:prstGeom>
        </p:spPr>
        <p:txBody>
          <a:bodyPr vert="horz" lIns="92373" tIns="46186" rIns="92373" bIns="46186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978580" y="0"/>
            <a:ext cx="3042915" cy="464814"/>
          </a:xfrm>
          <a:prstGeom prst="rect">
            <a:avLst/>
          </a:prstGeom>
        </p:spPr>
        <p:txBody>
          <a:bodyPr vert="horz" lIns="92373" tIns="46186" rIns="92373" bIns="46186" rtlCol="0"/>
          <a:lstStyle>
            <a:lvl1pPr algn="r">
              <a:defRPr sz="1200"/>
            </a:lvl1pPr>
          </a:lstStyle>
          <a:p>
            <a:fld id="{C6A39386-999D-4753-BAC9-9BBD0AB5022A}" type="datetimeFigureOut">
              <a:rPr lang="fr-CA" smtClean="0"/>
              <a:t>2016-06-03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842684"/>
            <a:ext cx="3042915" cy="464814"/>
          </a:xfrm>
          <a:prstGeom prst="rect">
            <a:avLst/>
          </a:prstGeom>
        </p:spPr>
        <p:txBody>
          <a:bodyPr vert="horz" lIns="92373" tIns="46186" rIns="92373" bIns="46186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978580" y="8842684"/>
            <a:ext cx="3042915" cy="464814"/>
          </a:xfrm>
          <a:prstGeom prst="rect">
            <a:avLst/>
          </a:prstGeom>
        </p:spPr>
        <p:txBody>
          <a:bodyPr vert="horz" lIns="92373" tIns="46186" rIns="92373" bIns="46186" rtlCol="0" anchor="b"/>
          <a:lstStyle>
            <a:lvl1pPr algn="r">
              <a:defRPr sz="1200"/>
            </a:lvl1pPr>
          </a:lstStyle>
          <a:p>
            <a:fld id="{A38DD790-78B1-42BD-A280-1E3240B017D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215505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43343" cy="465455"/>
          </a:xfrm>
          <a:prstGeom prst="rect">
            <a:avLst/>
          </a:prstGeom>
        </p:spPr>
        <p:txBody>
          <a:bodyPr vert="horz" lIns="93314" tIns="46657" rIns="93314" bIns="46657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978133" y="0"/>
            <a:ext cx="3043343" cy="465455"/>
          </a:xfrm>
          <a:prstGeom prst="rect">
            <a:avLst/>
          </a:prstGeom>
        </p:spPr>
        <p:txBody>
          <a:bodyPr vert="horz" lIns="93314" tIns="46657" rIns="93314" bIns="46657" rtlCol="0"/>
          <a:lstStyle>
            <a:lvl1pPr algn="r">
              <a:defRPr sz="1200"/>
            </a:lvl1pPr>
          </a:lstStyle>
          <a:p>
            <a:fld id="{0104F06A-030E-4C8E-9E97-65EF4E65E948}" type="datetimeFigureOut">
              <a:rPr lang="fr-CA" smtClean="0"/>
              <a:t>2016-06-03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14" tIns="46657" rIns="93314" bIns="46657" rtlCol="0" anchor="ctr"/>
          <a:lstStyle/>
          <a:p>
            <a:endParaRPr lang="fr-CA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2310" y="4421824"/>
            <a:ext cx="5618480" cy="4189095"/>
          </a:xfrm>
          <a:prstGeom prst="rect">
            <a:avLst/>
          </a:prstGeom>
        </p:spPr>
        <p:txBody>
          <a:bodyPr vert="horz" lIns="93314" tIns="46657" rIns="93314" bIns="46657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2" y="8842031"/>
            <a:ext cx="3043343" cy="465455"/>
          </a:xfrm>
          <a:prstGeom prst="rect">
            <a:avLst/>
          </a:prstGeom>
        </p:spPr>
        <p:txBody>
          <a:bodyPr vert="horz" lIns="93314" tIns="46657" rIns="93314" bIns="46657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978133" y="8842031"/>
            <a:ext cx="3043343" cy="465455"/>
          </a:xfrm>
          <a:prstGeom prst="rect">
            <a:avLst/>
          </a:prstGeom>
        </p:spPr>
        <p:txBody>
          <a:bodyPr vert="horz" lIns="93314" tIns="46657" rIns="93314" bIns="46657" rtlCol="0" anchor="b"/>
          <a:lstStyle>
            <a:lvl1pPr algn="r">
              <a:defRPr sz="1200"/>
            </a:lvl1pPr>
          </a:lstStyle>
          <a:p>
            <a:fld id="{43A2385A-6BDB-46E1-949C-D67BB98A59D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05656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3199" indent="-173199">
              <a:buFont typeface="Arial" panose="020B0604020202020204" pitchFamily="34" charset="0"/>
              <a:buChar char="•"/>
            </a:pP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2385A-6BDB-46E1-949C-D67BB98A59DF}" type="slidenum">
              <a:rPr lang="fr-CA" smtClean="0"/>
              <a:t>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15806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2385A-6BDB-46E1-949C-D67BB98A59DF}" type="slidenum">
              <a:rPr lang="fr-CA" smtClean="0"/>
              <a:t>10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590145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3149">
              <a:defRPr/>
            </a:pPr>
            <a:endParaRPr lang="en-CA" baseline="0" dirty="0" smtClean="0"/>
          </a:p>
          <a:p>
            <a:pPr defTabSz="933149">
              <a:defRPr/>
            </a:pPr>
            <a:endParaRPr lang="fr-CA" baseline="0" dirty="0" smtClean="0"/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2385A-6BDB-46E1-949C-D67BB98A59DF}" type="slidenum">
              <a:rPr lang="fr-CA" smtClean="0"/>
              <a:t>11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442761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966" indent="-174966">
              <a:buFont typeface="Arial" panose="020B0604020202020204" pitchFamily="34" charset="0"/>
              <a:buChar char="•"/>
            </a:pPr>
            <a:endParaRPr lang="fr-CA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2385A-6BDB-46E1-949C-D67BB98A59DF}" type="slidenum">
              <a:rPr lang="fr-CA" smtClean="0"/>
              <a:t>12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94643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966" indent="-174966">
              <a:buFont typeface="Arial" panose="020B0604020202020204" pitchFamily="34" charset="0"/>
              <a:buChar char="•"/>
            </a:pPr>
            <a:endParaRPr lang="fr-CA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2385A-6BDB-46E1-949C-D67BB98A59DF}" type="slidenum">
              <a:rPr lang="fr-CA" smtClean="0"/>
              <a:t>13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501708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2385A-6BDB-46E1-949C-D67BB98A59DF}" type="slidenum">
              <a:rPr lang="fr-CA" smtClean="0"/>
              <a:t>14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653999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CA" dirty="0" smtClean="0"/>
          </a:p>
          <a:p>
            <a:endParaRPr lang="en-CA" baseline="0" dirty="0" smtClean="0"/>
          </a:p>
          <a:p>
            <a:endParaRPr lang="en-CA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2385A-6BDB-46E1-949C-D67BB98A59DF}" type="slidenum">
              <a:rPr lang="fr-CA" smtClean="0"/>
              <a:t>15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590537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3199" indent="-173199">
              <a:buFont typeface="Arial" panose="020B0604020202020204" pitchFamily="34" charset="0"/>
              <a:buChar char="•"/>
            </a:pPr>
            <a:endParaRPr lang="en-CA" baseline="0" dirty="0" smtClean="0"/>
          </a:p>
          <a:p>
            <a:pPr marL="173199" indent="-173199">
              <a:buFont typeface="Arial" panose="020B0604020202020204" pitchFamily="34" charset="0"/>
              <a:buChar char="•"/>
            </a:pPr>
            <a:endParaRPr lang="en-CA" baseline="0" dirty="0" smtClean="0"/>
          </a:p>
          <a:p>
            <a:endParaRPr lang="en-CA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2385A-6BDB-46E1-949C-D67BB98A59DF}" type="slidenum">
              <a:rPr lang="fr-CA" smtClean="0"/>
              <a:t>16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669689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2385A-6BDB-46E1-949C-D67BB98A59DF}" type="slidenum">
              <a:rPr lang="fr-CA" smtClean="0"/>
              <a:t>17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029139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2385A-6BDB-46E1-949C-D67BB98A59DF}" type="slidenum">
              <a:rPr lang="fr-CA" smtClean="0"/>
              <a:t>18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319758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2385A-6BDB-46E1-949C-D67BB98A59DF}" type="slidenum">
              <a:rPr lang="fr-CA" smtClean="0"/>
              <a:t>19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226101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3199" indent="-173199">
              <a:buFont typeface="Arial" panose="020B0604020202020204" pitchFamily="34" charset="0"/>
              <a:buChar char="•"/>
            </a:pPr>
            <a:endParaRPr lang="en-CA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2385A-6BDB-46E1-949C-D67BB98A59DF}" type="slidenum">
              <a:rPr lang="fr-CA" smtClean="0"/>
              <a:t>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9791816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sz="14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2385A-6BDB-46E1-949C-D67BB98A59DF}" type="slidenum">
              <a:rPr lang="fr-CA" smtClean="0"/>
              <a:t>20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6136785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85800" lvl="1" indent="-228600">
              <a:buFont typeface="+mj-lt"/>
              <a:buAutoNum type="arabicPeriod"/>
            </a:pPr>
            <a:endParaRPr lang="en-CA" baseline="0" dirty="0" smtClean="0"/>
          </a:p>
          <a:p>
            <a:endParaRPr lang="en-CA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2385A-6BDB-46E1-949C-D67BB98A59DF}" type="slidenum">
              <a:rPr lang="fr-CA" smtClean="0"/>
              <a:t>21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6453237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2385A-6BDB-46E1-949C-D67BB98A59DF}" type="slidenum">
              <a:rPr lang="fr-CA" smtClean="0"/>
              <a:t>22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369448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2385A-6BDB-46E1-949C-D67BB98A59DF}" type="slidenum">
              <a:rPr lang="fr-CA" smtClean="0"/>
              <a:t>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970157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2385A-6BDB-46E1-949C-D67BB98A59DF}" type="slidenum">
              <a:rPr lang="fr-CA" smtClean="0"/>
              <a:t>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032633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CA" cap="none" dirty="0" smtClean="0"/>
          </a:p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CA" cap="none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2385A-6BDB-46E1-949C-D67BB98A59DF}" type="slidenum">
              <a:rPr lang="fr-CA" smtClean="0"/>
              <a:t>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227440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2385A-6BDB-46E1-949C-D67BB98A59DF}" type="slidenum">
              <a:rPr lang="fr-CA" smtClean="0"/>
              <a:t>6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26093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2385A-6BDB-46E1-949C-D67BB98A59DF}" type="slidenum">
              <a:rPr lang="fr-CA" smtClean="0"/>
              <a:t>7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926816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2385A-6BDB-46E1-949C-D67BB98A59DF}" type="slidenum">
              <a:rPr lang="fr-CA" smtClean="0"/>
              <a:t>8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86075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2385A-6BDB-46E1-949C-D67BB98A59DF}" type="slidenum">
              <a:rPr lang="fr-CA" smtClean="0"/>
              <a:t>9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121529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2 - image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989823" y="6381328"/>
            <a:ext cx="1277921" cy="365125"/>
          </a:xfrm>
        </p:spPr>
        <p:txBody>
          <a:bodyPr/>
          <a:lstStyle>
            <a:lvl1pPr algn="l">
              <a:defRPr/>
            </a:lvl1pPr>
          </a:lstStyle>
          <a:p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995936" y="6381328"/>
            <a:ext cx="3331187" cy="360000"/>
          </a:xfrm>
        </p:spPr>
        <p:txBody>
          <a:bodyPr/>
          <a:lstStyle/>
          <a:p>
            <a:r>
              <a:rPr lang="fr-CA" smtClean="0"/>
              <a:t>tarte aux pommes et cannelle flambée</a:t>
            </a:r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35496" y="6381328"/>
            <a:ext cx="576064" cy="360000"/>
          </a:xfrm>
        </p:spPr>
        <p:txBody>
          <a:bodyPr/>
          <a:lstStyle>
            <a:lvl1pPr algn="ctr">
              <a:defRPr/>
            </a:lvl1pPr>
          </a:lstStyle>
          <a:p>
            <a:fld id="{7864CA98-D22B-4FBF-84F9-A2E885FFBA18}" type="slidenum">
              <a:rPr lang="fr-CA" smtClean="0"/>
              <a:pPr/>
              <a:t>‹N°›</a:t>
            </a:fld>
            <a:endParaRPr lang="fr-CA"/>
          </a:p>
        </p:txBody>
      </p:sp>
      <p:sp>
        <p:nvSpPr>
          <p:cNvPr id="7" name="Espace réservé pour une image  15"/>
          <p:cNvSpPr>
            <a:spLocks noGrp="1"/>
          </p:cNvSpPr>
          <p:nvPr>
            <p:ph type="pic" sz="quarter" idx="13" hasCustomPrompt="1"/>
          </p:nvPr>
        </p:nvSpPr>
        <p:spPr>
          <a:xfrm>
            <a:off x="7682400" y="1678741"/>
            <a:ext cx="1461600" cy="5180400"/>
          </a:xfrm>
        </p:spPr>
        <p:txBody>
          <a:bodyPr>
            <a:normAutofit/>
          </a:bodyPr>
          <a:lstStyle>
            <a:lvl1pPr>
              <a:defRPr sz="1000" baseline="0">
                <a:solidFill>
                  <a:schemeClr val="tx1"/>
                </a:solidFill>
              </a:defRPr>
            </a:lvl1pPr>
          </a:lstStyle>
          <a:p>
            <a:r>
              <a:rPr lang="fr-CA" smtClean="0"/>
              <a:t>Insérez image: </a:t>
            </a:r>
            <a:br>
              <a:rPr lang="fr-CA" smtClean="0"/>
            </a:br>
            <a:r>
              <a:rPr lang="fr-CA" smtClean="0"/>
              <a:t>240 pi x 850 pi ou</a:t>
            </a:r>
            <a:br>
              <a:rPr lang="fr-CA" smtClean="0"/>
            </a:br>
            <a:r>
              <a:rPr lang="fr-CA" smtClean="0"/>
              <a:t>4,06 cm x 14,39 cm</a:t>
            </a:r>
            <a:endParaRPr lang="fr-CA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4" hasCustomPrompt="1"/>
          </p:nvPr>
        </p:nvSpPr>
        <p:spPr>
          <a:xfrm>
            <a:off x="989823" y="1593883"/>
            <a:ext cx="6337300" cy="4537075"/>
          </a:xfrm>
        </p:spPr>
        <p:txBody>
          <a:bodyPr/>
          <a:lstStyle>
            <a:lvl1pPr algn="l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</a:lstStyle>
          <a:p>
            <a:pPr lvl="0"/>
            <a:r>
              <a:rPr lang="fr-FR" dirty="0" smtClean="0"/>
              <a:t>Insérez le sous-titre – texte premier niveau</a:t>
            </a:r>
          </a:p>
          <a:p>
            <a:pPr lvl="1"/>
            <a:r>
              <a:rPr lang="fr-FR" dirty="0" smtClean="0"/>
              <a:t>Texte deuxième niveau</a:t>
            </a:r>
          </a:p>
          <a:p>
            <a:pPr lvl="2"/>
            <a:r>
              <a:rPr lang="fr-FR" dirty="0" smtClean="0"/>
              <a:t>Texte troisième niveau</a:t>
            </a:r>
          </a:p>
          <a:p>
            <a:pPr lvl="3"/>
            <a:r>
              <a:rPr lang="fr-FR" dirty="0" smtClean="0"/>
              <a:t>Texte quatrième niveau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33222" y="854885"/>
            <a:ext cx="8171028" cy="701907"/>
          </a:xfrm>
        </p:spPr>
        <p:txBody>
          <a:bodyPr anchor="t">
            <a:normAutofit/>
          </a:bodyPr>
          <a:lstStyle>
            <a:lvl1pPr>
              <a:defRPr sz="2400"/>
            </a:lvl1pPr>
          </a:lstStyle>
          <a:p>
            <a:r>
              <a:rPr lang="fr-FR" dirty="0" err="1" smtClean="0"/>
              <a:t>InséreZ</a:t>
            </a:r>
            <a:r>
              <a:rPr lang="fr-FR" dirty="0" smtClean="0"/>
              <a:t> le titre</a:t>
            </a:r>
            <a:endParaRPr lang="fr-CA" dirty="0"/>
          </a:p>
        </p:txBody>
      </p:sp>
      <p:pic>
        <p:nvPicPr>
          <p:cNvPr id="11" name="SignBIB-petit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434" y="355228"/>
            <a:ext cx="2224856" cy="37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4453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intercalaire 1 -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9"/>
          <p:cNvSpPr>
            <a:spLocks noGrp="1"/>
          </p:cNvSpPr>
          <p:nvPr>
            <p:ph type="body" sz="quarter" idx="14" hasCustomPrompt="1"/>
          </p:nvPr>
        </p:nvSpPr>
        <p:spPr>
          <a:xfrm>
            <a:off x="979190" y="3541117"/>
            <a:ext cx="7625060" cy="1832099"/>
          </a:xfrm>
        </p:spPr>
        <p:txBody>
          <a:bodyPr>
            <a:normAutofit/>
          </a:bodyPr>
          <a:lstStyle>
            <a:lvl1pPr>
              <a:defRPr sz="4600" baseline="0"/>
            </a:lvl1pPr>
          </a:lstStyle>
          <a:p>
            <a:pPr lvl="0"/>
            <a:r>
              <a:rPr lang="fr-FR" dirty="0" smtClean="0"/>
              <a:t>Insérez le titre</a:t>
            </a:r>
          </a:p>
        </p:txBody>
      </p:sp>
      <p:sp>
        <p:nvSpPr>
          <p:cNvPr id="7" name="Espace réservé pour une image  15"/>
          <p:cNvSpPr>
            <a:spLocks noGrp="1"/>
          </p:cNvSpPr>
          <p:nvPr>
            <p:ph type="pic" sz="quarter" idx="13" hasCustomPrompt="1"/>
          </p:nvPr>
        </p:nvSpPr>
        <p:spPr>
          <a:xfrm>
            <a:off x="543333" y="1186119"/>
            <a:ext cx="8017200" cy="2257200"/>
          </a:xfrm>
        </p:spPr>
        <p:txBody>
          <a:bodyPr>
            <a:normAutofit/>
          </a:bodyPr>
          <a:lstStyle>
            <a:lvl1pPr>
              <a:defRPr sz="1000" baseline="0">
                <a:solidFill>
                  <a:schemeClr val="tx1"/>
                </a:solidFill>
              </a:defRPr>
            </a:lvl1pPr>
          </a:lstStyle>
          <a:p>
            <a:r>
              <a:rPr lang="fr-CA" smtClean="0"/>
              <a:t>Insérez image: </a:t>
            </a:r>
            <a:br>
              <a:rPr lang="fr-CA" smtClean="0"/>
            </a:br>
            <a:r>
              <a:rPr lang="fr-CA" smtClean="0"/>
              <a:t>1315 pi x 370 pi ou</a:t>
            </a:r>
            <a:br>
              <a:rPr lang="fr-CA" smtClean="0"/>
            </a:br>
            <a:r>
              <a:rPr lang="fr-CA" smtClean="0"/>
              <a:t>22,27 cm x 6,27cm</a:t>
            </a:r>
            <a:endParaRPr lang="fr-CA"/>
          </a:p>
        </p:txBody>
      </p:sp>
      <p:pic>
        <p:nvPicPr>
          <p:cNvPr id="11" name="SignBIB-petit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434" y="355227"/>
            <a:ext cx="2224856" cy="37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9212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intercalaire 2 - niveau actif -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/>
          <p:cNvSpPr>
            <a:spLocks noGrp="1"/>
          </p:cNvSpPr>
          <p:nvPr>
            <p:ph type="body" sz="quarter" idx="14" hasCustomPrompt="1"/>
          </p:nvPr>
        </p:nvSpPr>
        <p:spPr>
          <a:xfrm>
            <a:off x="947910" y="4210530"/>
            <a:ext cx="7656339" cy="1882766"/>
          </a:xfrm>
        </p:spPr>
        <p:txBody>
          <a:bodyPr/>
          <a:lstStyle>
            <a:lvl1pPr>
              <a:defRPr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>
              <a:spcAft>
                <a:spcPts val="600"/>
              </a:spcAft>
              <a:defRPr sz="2000" cap="all" baseline="0">
                <a:solidFill>
                  <a:schemeClr val="accent1"/>
                </a:solidFill>
              </a:defRPr>
            </a:lvl2pPr>
          </a:lstStyle>
          <a:p>
            <a:pPr lvl="0"/>
            <a:r>
              <a:rPr lang="fr-FR" dirty="0" smtClean="0"/>
              <a:t>Insérez les sous-titres – texte premier niveau _inactif</a:t>
            </a:r>
          </a:p>
          <a:p>
            <a:pPr lvl="1"/>
            <a:r>
              <a:rPr lang="fr-FR" dirty="0" smtClean="0"/>
              <a:t>Insérer le Sous-titre  - texte Deuxième niveau _actif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947911" y="3588495"/>
            <a:ext cx="7643192" cy="560585"/>
          </a:xfrm>
        </p:spPr>
        <p:txBody>
          <a:bodyPr anchor="t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dirty="0" smtClean="0"/>
              <a:t>insérez le titre</a:t>
            </a:r>
            <a:endParaRPr lang="fr-CA" dirty="0"/>
          </a:p>
        </p:txBody>
      </p:sp>
      <p:sp>
        <p:nvSpPr>
          <p:cNvPr id="7" name="Espace réservé pour une image  15"/>
          <p:cNvSpPr>
            <a:spLocks noGrp="1"/>
          </p:cNvSpPr>
          <p:nvPr>
            <p:ph type="pic" sz="quarter" idx="13" hasCustomPrompt="1"/>
          </p:nvPr>
        </p:nvSpPr>
        <p:spPr>
          <a:xfrm>
            <a:off x="543333" y="1186119"/>
            <a:ext cx="8017200" cy="2257200"/>
          </a:xfrm>
        </p:spPr>
        <p:txBody>
          <a:bodyPr>
            <a:normAutofit/>
          </a:bodyPr>
          <a:lstStyle>
            <a:lvl1pPr>
              <a:defRPr sz="1000" baseline="0">
                <a:solidFill>
                  <a:schemeClr val="tx1"/>
                </a:solidFill>
              </a:defRPr>
            </a:lvl1pPr>
          </a:lstStyle>
          <a:p>
            <a:r>
              <a:rPr lang="fr-CA" smtClean="0"/>
              <a:t>Insérez image: </a:t>
            </a:r>
            <a:br>
              <a:rPr lang="fr-CA" smtClean="0"/>
            </a:br>
            <a:r>
              <a:rPr lang="fr-CA" smtClean="0"/>
              <a:t>1315 pi x 370 pi ou</a:t>
            </a:r>
            <a:br>
              <a:rPr lang="fr-CA" smtClean="0"/>
            </a:br>
            <a:r>
              <a:rPr lang="fr-CA" smtClean="0"/>
              <a:t>22,27 cm x 6,27cm</a:t>
            </a:r>
            <a:endParaRPr lang="fr-CA"/>
          </a:p>
        </p:txBody>
      </p:sp>
      <p:pic>
        <p:nvPicPr>
          <p:cNvPr id="11" name="SignBIB-petit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434" y="355228"/>
            <a:ext cx="2224856" cy="371825"/>
          </a:xfrm>
          <a:prstGeom prst="rect">
            <a:avLst/>
          </a:prstGeom>
        </p:spPr>
      </p:pic>
      <p:sp>
        <p:nvSpPr>
          <p:cNvPr id="8" name="Espace réservé du numéro de diapositive 4"/>
          <p:cNvSpPr>
            <a:spLocks noGrp="1"/>
          </p:cNvSpPr>
          <p:nvPr>
            <p:ph type="sldNum" sz="quarter" idx="15"/>
          </p:nvPr>
        </p:nvSpPr>
        <p:spPr>
          <a:xfrm>
            <a:off x="35496" y="6381328"/>
            <a:ext cx="576064" cy="360000"/>
          </a:xfrm>
        </p:spPr>
        <p:txBody>
          <a:bodyPr/>
          <a:lstStyle>
            <a:lvl1pPr algn="ctr">
              <a:defRPr/>
            </a:lvl1pPr>
          </a:lstStyle>
          <a:p>
            <a:fld id="{7864CA98-D22B-4FBF-84F9-A2E885FFBA18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80632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intercalaire 2 - niveau actif - sans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/>
          <p:cNvSpPr>
            <a:spLocks noGrp="1"/>
          </p:cNvSpPr>
          <p:nvPr>
            <p:ph type="body" sz="quarter" idx="14" hasCustomPrompt="1"/>
          </p:nvPr>
        </p:nvSpPr>
        <p:spPr>
          <a:xfrm>
            <a:off x="899592" y="1844824"/>
            <a:ext cx="7656339" cy="4176464"/>
          </a:xfrm>
        </p:spPr>
        <p:txBody>
          <a:bodyPr/>
          <a:lstStyle>
            <a:lvl1pPr>
              <a:defRPr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>
              <a:spcAft>
                <a:spcPts val="600"/>
              </a:spcAft>
              <a:defRPr sz="2000" cap="all" baseline="0">
                <a:solidFill>
                  <a:schemeClr val="accent1"/>
                </a:solidFill>
              </a:defRPr>
            </a:lvl2pPr>
          </a:lstStyle>
          <a:p>
            <a:pPr lvl="0"/>
            <a:r>
              <a:rPr lang="fr-FR" dirty="0" smtClean="0"/>
              <a:t>Insérez les sous-titres – texte premier niveau _inactif</a:t>
            </a:r>
          </a:p>
          <a:p>
            <a:pPr lvl="1"/>
            <a:r>
              <a:rPr lang="fr-FR" dirty="0" smtClean="0"/>
              <a:t>Insérer le Sous-titre  - texte Deuxième niveau _actif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899592" y="1052736"/>
            <a:ext cx="7643192" cy="560585"/>
          </a:xfrm>
        </p:spPr>
        <p:txBody>
          <a:bodyPr anchor="t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dirty="0" smtClean="0"/>
              <a:t>insérez le titre</a:t>
            </a:r>
            <a:endParaRPr lang="fr-CA" dirty="0"/>
          </a:p>
        </p:txBody>
      </p:sp>
      <p:pic>
        <p:nvPicPr>
          <p:cNvPr id="11" name="SignBIB-petit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434" y="355228"/>
            <a:ext cx="2224856" cy="371825"/>
          </a:xfrm>
          <a:prstGeom prst="rect">
            <a:avLst/>
          </a:prstGeom>
        </p:spPr>
      </p:pic>
      <p:sp>
        <p:nvSpPr>
          <p:cNvPr id="8" name="Espace réservé du numéro de diapositive 4"/>
          <p:cNvSpPr>
            <a:spLocks noGrp="1"/>
          </p:cNvSpPr>
          <p:nvPr>
            <p:ph type="sldNum" sz="quarter" idx="15"/>
          </p:nvPr>
        </p:nvSpPr>
        <p:spPr>
          <a:xfrm>
            <a:off x="35496" y="6381328"/>
            <a:ext cx="576064" cy="360000"/>
          </a:xfrm>
        </p:spPr>
        <p:txBody>
          <a:bodyPr/>
          <a:lstStyle>
            <a:lvl1pPr algn="ctr">
              <a:defRPr/>
            </a:lvl1pPr>
          </a:lstStyle>
          <a:p>
            <a:fld id="{7864CA98-D22B-4FBF-84F9-A2E885FFBA18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31735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- sans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828" y="5364603"/>
            <a:ext cx="1401964" cy="1493397"/>
          </a:xfrm>
          <a:prstGeom prst="rect">
            <a:avLst/>
          </a:prstGeom>
        </p:spPr>
      </p:pic>
      <p:sp>
        <p:nvSpPr>
          <p:cNvPr id="1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989823" y="6381328"/>
            <a:ext cx="1277921" cy="365125"/>
          </a:xfrm>
        </p:spPr>
        <p:txBody>
          <a:bodyPr/>
          <a:lstStyle>
            <a:lvl1pPr algn="l">
              <a:defRPr/>
            </a:lvl1pPr>
          </a:lstStyle>
          <a:p>
            <a:endParaRPr lang="fr-CA"/>
          </a:p>
        </p:txBody>
      </p:sp>
      <p:sp>
        <p:nvSpPr>
          <p:cNvPr id="1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4337157" y="6381328"/>
            <a:ext cx="3331187" cy="360000"/>
          </a:xfrm>
        </p:spPr>
        <p:txBody>
          <a:bodyPr/>
          <a:lstStyle/>
          <a:p>
            <a:r>
              <a:rPr lang="fr-CA" smtClean="0"/>
              <a:t>mention</a:t>
            </a:r>
            <a:endParaRPr lang="fr-CA"/>
          </a:p>
        </p:txBody>
      </p:sp>
      <p:sp>
        <p:nvSpPr>
          <p:cNvPr id="1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35496" y="6381328"/>
            <a:ext cx="576064" cy="360000"/>
          </a:xfrm>
        </p:spPr>
        <p:txBody>
          <a:bodyPr/>
          <a:lstStyle>
            <a:lvl1pPr algn="ctr">
              <a:defRPr/>
            </a:lvl1pPr>
          </a:lstStyle>
          <a:p>
            <a:fld id="{7864CA98-D22B-4FBF-84F9-A2E885FFBA18}" type="slidenum">
              <a:rPr lang="fr-CA" smtClean="0"/>
              <a:pPr/>
              <a:t>‹N°›</a:t>
            </a:fld>
            <a:endParaRPr lang="fr-CA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4" hasCustomPrompt="1"/>
          </p:nvPr>
        </p:nvSpPr>
        <p:spPr>
          <a:xfrm>
            <a:off x="989822" y="1593883"/>
            <a:ext cx="7614427" cy="4537075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/>
            </a:lvl4pPr>
          </a:lstStyle>
          <a:p>
            <a:pPr lvl="0"/>
            <a:r>
              <a:rPr lang="fr-FR" dirty="0" smtClean="0"/>
              <a:t>Insérez le sous-titre – texte premier niveau</a:t>
            </a:r>
          </a:p>
          <a:p>
            <a:pPr lvl="1"/>
            <a:r>
              <a:rPr lang="fr-FR" dirty="0" smtClean="0"/>
              <a:t>Texte de deuxième niveau</a:t>
            </a:r>
          </a:p>
          <a:p>
            <a:pPr lvl="2"/>
            <a:r>
              <a:rPr lang="fr-FR" dirty="0" smtClean="0"/>
              <a:t>Texte de troisième niveau</a:t>
            </a:r>
          </a:p>
          <a:p>
            <a:pPr lvl="3"/>
            <a:r>
              <a:rPr lang="fr-FR" dirty="0" smtClean="0"/>
              <a:t>Texte de quatrième niveau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33222" y="854885"/>
            <a:ext cx="8171028" cy="701907"/>
          </a:xfrm>
        </p:spPr>
        <p:txBody>
          <a:bodyPr anchor="t">
            <a:normAutofit/>
          </a:bodyPr>
          <a:lstStyle>
            <a:lvl1pPr>
              <a:defRPr sz="2400"/>
            </a:lvl1pPr>
          </a:lstStyle>
          <a:p>
            <a:r>
              <a:rPr lang="fr-FR" dirty="0" err="1" smtClean="0"/>
              <a:t>InséreZ</a:t>
            </a:r>
            <a:r>
              <a:rPr lang="fr-FR" dirty="0" smtClean="0"/>
              <a:t> le titre</a:t>
            </a:r>
            <a:endParaRPr lang="fr-CA" dirty="0"/>
          </a:p>
        </p:txBody>
      </p:sp>
      <p:pic>
        <p:nvPicPr>
          <p:cNvPr id="11" name="SignBIB-petit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434" y="355228"/>
            <a:ext cx="2224856" cy="37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500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3 - image hori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989823" y="6381328"/>
            <a:ext cx="1277921" cy="365125"/>
          </a:xfrm>
        </p:spPr>
        <p:txBody>
          <a:bodyPr/>
          <a:lstStyle>
            <a:lvl1pPr algn="l">
              <a:defRPr/>
            </a:lvl1pPr>
          </a:lstStyle>
          <a:p>
            <a:endParaRPr lang="fr-CA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4" hasCustomPrompt="1"/>
          </p:nvPr>
        </p:nvSpPr>
        <p:spPr>
          <a:xfrm>
            <a:off x="989822" y="1593883"/>
            <a:ext cx="7614427" cy="4537075"/>
          </a:xfrm>
        </p:spPr>
        <p:txBody>
          <a:bodyPr/>
          <a:lstStyle>
            <a:lvl1pPr>
              <a:defRPr baseline="0"/>
            </a:lvl1pPr>
            <a:lvl2pPr>
              <a:defRPr/>
            </a:lvl2pPr>
            <a:lvl3pPr>
              <a:defRPr/>
            </a:lvl3pPr>
            <a:lvl4pPr>
              <a:defRPr/>
            </a:lvl4pPr>
          </a:lstStyle>
          <a:p>
            <a:pPr lvl="0"/>
            <a:r>
              <a:rPr lang="fr-FR" dirty="0" smtClean="0"/>
              <a:t>Insérez le sous-titre – texte de premier niveau</a:t>
            </a:r>
          </a:p>
          <a:p>
            <a:pPr lvl="1"/>
            <a:r>
              <a:rPr lang="fr-FR" dirty="0" smtClean="0"/>
              <a:t>Texte de deuxième niveau</a:t>
            </a:r>
          </a:p>
          <a:p>
            <a:pPr lvl="2"/>
            <a:r>
              <a:rPr lang="fr-FR" dirty="0" smtClean="0"/>
              <a:t>Texte de troisième niveau</a:t>
            </a:r>
          </a:p>
          <a:p>
            <a:pPr lvl="3"/>
            <a:r>
              <a:rPr lang="fr-FR" dirty="0" smtClean="0"/>
              <a:t>Texte de quatrième niveau</a:t>
            </a:r>
          </a:p>
        </p:txBody>
      </p:sp>
      <p:sp>
        <p:nvSpPr>
          <p:cNvPr id="18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35496" y="6381328"/>
            <a:ext cx="576064" cy="360000"/>
          </a:xfrm>
        </p:spPr>
        <p:txBody>
          <a:bodyPr/>
          <a:lstStyle>
            <a:lvl1pPr algn="ctr">
              <a:defRPr/>
            </a:lvl1pPr>
          </a:lstStyle>
          <a:p>
            <a:fld id="{7864CA98-D22B-4FBF-84F9-A2E885FFBA18}" type="slidenum">
              <a:rPr lang="fr-CA" smtClean="0"/>
              <a:pPr/>
              <a:t>‹N°›</a:t>
            </a:fld>
            <a:endParaRPr lang="fr-CA"/>
          </a:p>
        </p:txBody>
      </p:sp>
      <p:sp>
        <p:nvSpPr>
          <p:cNvPr id="7" name="Espace réservé pour une image  15"/>
          <p:cNvSpPr>
            <a:spLocks noGrp="1"/>
          </p:cNvSpPr>
          <p:nvPr>
            <p:ph type="pic" sz="quarter" idx="13" hasCustomPrompt="1"/>
          </p:nvPr>
        </p:nvSpPr>
        <p:spPr>
          <a:xfrm>
            <a:off x="4151924" y="4376258"/>
            <a:ext cx="4996800" cy="2480400"/>
          </a:xfrm>
        </p:spPr>
        <p:txBody>
          <a:bodyPr>
            <a:normAutofit/>
          </a:bodyPr>
          <a:lstStyle>
            <a:lvl1pPr>
              <a:defRPr sz="1000" baseline="0">
                <a:solidFill>
                  <a:schemeClr val="tx1"/>
                </a:solidFill>
              </a:defRPr>
            </a:lvl1pPr>
          </a:lstStyle>
          <a:p>
            <a:r>
              <a:rPr lang="fr-CA" smtClean="0"/>
              <a:t>Insérez image: </a:t>
            </a:r>
            <a:br>
              <a:rPr lang="fr-CA" smtClean="0"/>
            </a:br>
            <a:r>
              <a:rPr lang="fr-CA" smtClean="0"/>
              <a:t>240 pi x 850 pi ou</a:t>
            </a:r>
            <a:br>
              <a:rPr lang="fr-CA" smtClean="0"/>
            </a:br>
            <a:r>
              <a:rPr lang="fr-CA" smtClean="0"/>
              <a:t>13,88 cm x 6,89 cm</a:t>
            </a:r>
            <a:endParaRPr lang="fr-CA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33222" y="854885"/>
            <a:ext cx="8171028" cy="701907"/>
          </a:xfrm>
        </p:spPr>
        <p:txBody>
          <a:bodyPr anchor="t">
            <a:normAutofit/>
          </a:bodyPr>
          <a:lstStyle>
            <a:lvl1pPr>
              <a:defRPr sz="2400"/>
            </a:lvl1pPr>
          </a:lstStyle>
          <a:p>
            <a:r>
              <a:rPr lang="fr-FR" dirty="0" smtClean="0"/>
              <a:t>Insérez le </a:t>
            </a:r>
            <a:r>
              <a:rPr lang="fr-FR" dirty="0" err="1" smtClean="0"/>
              <a:t>titrE</a:t>
            </a:r>
            <a:endParaRPr lang="fr-CA" dirty="0"/>
          </a:p>
        </p:txBody>
      </p:sp>
      <p:pic>
        <p:nvPicPr>
          <p:cNvPr id="11" name="SignBIB-petit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434" y="355228"/>
            <a:ext cx="2224856" cy="37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7684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Espace réservé de la date 2"/>
          <p:cNvSpPr>
            <a:spLocks noGrp="1"/>
          </p:cNvSpPr>
          <p:nvPr>
            <p:ph type="dt" sz="half" idx="12"/>
          </p:nvPr>
        </p:nvSpPr>
        <p:spPr>
          <a:xfrm>
            <a:off x="947911" y="6381328"/>
            <a:ext cx="1277921" cy="365125"/>
          </a:xfrm>
        </p:spPr>
        <p:txBody>
          <a:bodyPr/>
          <a:lstStyle>
            <a:lvl1pPr algn="l">
              <a:defRPr/>
            </a:lvl1pPr>
          </a:lstStyle>
          <a:p>
            <a:endParaRPr lang="fr-CA"/>
          </a:p>
        </p:txBody>
      </p:sp>
      <p:sp>
        <p:nvSpPr>
          <p:cNvPr id="23" name="Espace réservé du numéro de diapositive 4"/>
          <p:cNvSpPr>
            <a:spLocks noGrp="1"/>
          </p:cNvSpPr>
          <p:nvPr>
            <p:ph type="sldNum" sz="quarter" idx="14"/>
          </p:nvPr>
        </p:nvSpPr>
        <p:spPr>
          <a:xfrm>
            <a:off x="35496" y="6381328"/>
            <a:ext cx="576064" cy="360000"/>
          </a:xfrm>
        </p:spPr>
        <p:txBody>
          <a:bodyPr/>
          <a:lstStyle>
            <a:lvl1pPr algn="ctr">
              <a:defRPr/>
            </a:lvl1pPr>
          </a:lstStyle>
          <a:p>
            <a:fld id="{7864CA98-D22B-4FBF-84F9-A2E885FFBA18}" type="slidenum">
              <a:rPr lang="fr-CA" smtClean="0"/>
              <a:pPr/>
              <a:t>‹N°›</a:t>
            </a:fld>
            <a:endParaRPr lang="fr-CA"/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10" hasCustomPrompt="1"/>
          </p:nvPr>
        </p:nvSpPr>
        <p:spPr>
          <a:xfrm>
            <a:off x="947911" y="2492375"/>
            <a:ext cx="7632700" cy="3816350"/>
          </a:xfrm>
        </p:spPr>
        <p:txBody>
          <a:bodyPr/>
          <a:lstStyle>
            <a:lvl1pPr>
              <a:defRPr baseline="0"/>
            </a:lvl1pPr>
            <a:lvl2pPr>
              <a:defRPr/>
            </a:lvl2pPr>
            <a:lvl3pPr>
              <a:defRPr/>
            </a:lvl3pPr>
            <a:lvl4pPr>
              <a:defRPr/>
            </a:lvl4pPr>
          </a:lstStyle>
          <a:p>
            <a:pPr lvl="0"/>
            <a:r>
              <a:rPr lang="fr-FR" dirty="0" smtClean="0"/>
              <a:t>Insérez le sous-titre – texte premier niveau</a:t>
            </a:r>
          </a:p>
          <a:p>
            <a:pPr lvl="1"/>
            <a:r>
              <a:rPr lang="fr-FR" dirty="0" smtClean="0"/>
              <a:t>Texte de deuxième niveau</a:t>
            </a:r>
          </a:p>
          <a:p>
            <a:pPr lvl="2"/>
            <a:r>
              <a:rPr lang="fr-FR" dirty="0" smtClean="0"/>
              <a:t>Texte de troisième niveau</a:t>
            </a:r>
          </a:p>
          <a:p>
            <a:pPr lvl="3"/>
            <a:r>
              <a:rPr lang="fr-FR" dirty="0" smtClean="0"/>
              <a:t>Texte de quatrième niveau</a:t>
            </a:r>
          </a:p>
        </p:txBody>
      </p:sp>
      <p:sp>
        <p:nvSpPr>
          <p:cNvPr id="16" name="Espace réservé pour une image  15"/>
          <p:cNvSpPr>
            <a:spLocks noGrp="1"/>
          </p:cNvSpPr>
          <p:nvPr>
            <p:ph type="pic" sz="quarter" idx="11" hasCustomPrompt="1"/>
          </p:nvPr>
        </p:nvSpPr>
        <p:spPr>
          <a:xfrm>
            <a:off x="6314436" y="3551832"/>
            <a:ext cx="2833200" cy="3315600"/>
          </a:xfrm>
        </p:spPr>
        <p:txBody>
          <a:bodyPr>
            <a:normAutofit/>
          </a:bodyPr>
          <a:lstStyle>
            <a:lvl1pPr>
              <a:defRPr sz="1100" baseline="0">
                <a:solidFill>
                  <a:schemeClr val="tx1"/>
                </a:solidFill>
              </a:defRPr>
            </a:lvl1pPr>
          </a:lstStyle>
          <a:p>
            <a:r>
              <a:rPr lang="fr-CA" smtClean="0"/>
              <a:t>Insérez image: </a:t>
            </a:r>
            <a:br>
              <a:rPr lang="fr-CA" smtClean="0"/>
            </a:br>
            <a:r>
              <a:rPr lang="fr-CA" smtClean="0"/>
              <a:t>465 pi x 544 pi ou</a:t>
            </a:r>
            <a:br>
              <a:rPr lang="fr-CA" smtClean="0"/>
            </a:br>
            <a:r>
              <a:rPr lang="fr-CA" smtClean="0"/>
              <a:t>7,87 cm x 9,21 cm</a:t>
            </a:r>
            <a:endParaRPr lang="fr-CA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947911" y="1173981"/>
            <a:ext cx="764319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 err="1" smtClean="0"/>
              <a:t>INSÉREz</a:t>
            </a:r>
            <a:r>
              <a:rPr lang="fr-FR" dirty="0" smtClean="0"/>
              <a:t> LE TITRE DU DOCUMENT</a:t>
            </a:r>
            <a:endParaRPr lang="fr-CA" dirty="0"/>
          </a:p>
        </p:txBody>
      </p:sp>
      <p:pic>
        <p:nvPicPr>
          <p:cNvPr id="8" name="SignBIB-petit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434" y="355228"/>
            <a:ext cx="2224856" cy="37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6206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-gri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828" y="5364603"/>
            <a:ext cx="1401964" cy="1493397"/>
          </a:xfrm>
          <a:prstGeom prst="rect">
            <a:avLst/>
          </a:prstGeom>
        </p:spPr>
      </p:pic>
      <p:sp>
        <p:nvSpPr>
          <p:cNvPr id="21" name="Espace réservé du numéro de diapositive 4"/>
          <p:cNvSpPr>
            <a:spLocks noGrp="1"/>
          </p:cNvSpPr>
          <p:nvPr>
            <p:ph type="sldNum" sz="quarter" idx="17"/>
          </p:nvPr>
        </p:nvSpPr>
        <p:spPr>
          <a:xfrm>
            <a:off x="35496" y="6381328"/>
            <a:ext cx="576064" cy="360000"/>
          </a:xfrm>
        </p:spPr>
        <p:txBody>
          <a:bodyPr/>
          <a:lstStyle>
            <a:lvl1pPr algn="ctr">
              <a:defRPr/>
            </a:lvl1pPr>
          </a:lstStyle>
          <a:p>
            <a:fld id="{7864CA98-D22B-4FBF-84F9-A2E885FFBA18}" type="slidenum">
              <a:rPr lang="fr-CA" smtClean="0"/>
              <a:pPr/>
              <a:t>‹N°›</a:t>
            </a:fld>
            <a:endParaRPr lang="fr-CA"/>
          </a:p>
        </p:txBody>
      </p:sp>
      <p:sp>
        <p:nvSpPr>
          <p:cNvPr id="18" name="Espace réservé du texte - référence photo"/>
          <p:cNvSpPr>
            <a:spLocks noGrp="1"/>
          </p:cNvSpPr>
          <p:nvPr>
            <p:ph type="body" sz="quarter" idx="16" hasCustomPrompt="1"/>
          </p:nvPr>
        </p:nvSpPr>
        <p:spPr>
          <a:xfrm>
            <a:off x="1094746" y="6482813"/>
            <a:ext cx="6674400" cy="364554"/>
          </a:xfrm>
        </p:spPr>
        <p:txBody>
          <a:bodyPr anchor="t">
            <a:normAutofit/>
          </a:bodyPr>
          <a:lstStyle>
            <a:lvl1pPr algn="r">
              <a:defRPr sz="80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 smtClean="0"/>
              <a:t>Insérez la référence ou la source</a:t>
            </a:r>
          </a:p>
        </p:txBody>
      </p:sp>
      <p:cxnSp>
        <p:nvCxnSpPr>
          <p:cNvPr id="20" name="Connecteur droit 19"/>
          <p:cNvCxnSpPr/>
          <p:nvPr userDrawn="1"/>
        </p:nvCxnSpPr>
        <p:spPr>
          <a:xfrm>
            <a:off x="5889462" y="6472179"/>
            <a:ext cx="1879684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space réservé pour une image  13"/>
          <p:cNvSpPr>
            <a:spLocks noGrp="1"/>
          </p:cNvSpPr>
          <p:nvPr>
            <p:ph type="pic" sz="quarter" idx="15" hasCustomPrompt="1"/>
          </p:nvPr>
        </p:nvSpPr>
        <p:spPr>
          <a:xfrm>
            <a:off x="1094746" y="2349500"/>
            <a:ext cx="6674400" cy="4024800"/>
          </a:xfrm>
        </p:spPr>
        <p:txBody>
          <a:bodyPr>
            <a:normAutofit/>
          </a:bodyPr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r>
              <a:rPr lang="fr-CA" smtClean="0"/>
              <a:t>Insérez image:</a:t>
            </a:r>
            <a:br>
              <a:rPr lang="fr-CA" smtClean="0"/>
            </a:br>
            <a:r>
              <a:rPr lang="fr-CA" smtClean="0"/>
              <a:t>ou 1095 pi x 660 pi</a:t>
            </a:r>
            <a:br>
              <a:rPr lang="fr-CA" smtClean="0"/>
            </a:br>
            <a:r>
              <a:rPr lang="fr-CA" smtClean="0"/>
              <a:t>18,54 cm X 11,18 cm</a:t>
            </a:r>
            <a:br>
              <a:rPr lang="fr-CA" smtClean="0"/>
            </a:br>
            <a:endParaRPr lang="fr-CA"/>
          </a:p>
        </p:txBody>
      </p:sp>
      <p:sp>
        <p:nvSpPr>
          <p:cNvPr id="10" name="Espace réservé du texte - sous-titre"/>
          <p:cNvSpPr>
            <a:spLocks noGrp="1"/>
          </p:cNvSpPr>
          <p:nvPr>
            <p:ph type="body" sz="quarter" idx="14" hasCustomPrompt="1"/>
          </p:nvPr>
        </p:nvSpPr>
        <p:spPr>
          <a:xfrm>
            <a:off x="989822" y="1593883"/>
            <a:ext cx="7614427" cy="754997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fr-FR" dirty="0" smtClean="0"/>
              <a:t>Insérez votre texte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33222" y="854885"/>
            <a:ext cx="8171028" cy="701907"/>
          </a:xfrm>
        </p:spPr>
        <p:txBody>
          <a:bodyPr anchor="t">
            <a:normAutofit/>
          </a:bodyPr>
          <a:lstStyle>
            <a:lvl1pPr>
              <a:defRPr sz="2400"/>
            </a:lvl1pPr>
          </a:lstStyle>
          <a:p>
            <a:r>
              <a:rPr lang="fr-FR" dirty="0" smtClean="0"/>
              <a:t>Insérez le titre</a:t>
            </a:r>
            <a:endParaRPr lang="fr-CA" dirty="0"/>
          </a:p>
        </p:txBody>
      </p:sp>
      <p:pic>
        <p:nvPicPr>
          <p:cNvPr id="11" name="SignBIB-petit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434" y="355228"/>
            <a:ext cx="2224856" cy="37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7716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du texte - source"/>
          <p:cNvSpPr>
            <a:spLocks noGrp="1"/>
          </p:cNvSpPr>
          <p:nvPr>
            <p:ph type="body" sz="quarter" idx="16" hasCustomPrompt="1"/>
          </p:nvPr>
        </p:nvSpPr>
        <p:spPr>
          <a:xfrm>
            <a:off x="1929849" y="6482813"/>
            <a:ext cx="6674400" cy="364554"/>
          </a:xfrm>
        </p:spPr>
        <p:txBody>
          <a:bodyPr anchor="t">
            <a:normAutofit/>
          </a:bodyPr>
          <a:lstStyle>
            <a:lvl1pPr algn="r">
              <a:defRPr sz="80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 smtClean="0"/>
              <a:t>Insérez la référence ou la source</a:t>
            </a:r>
          </a:p>
        </p:txBody>
      </p:sp>
      <p:cxnSp>
        <p:nvCxnSpPr>
          <p:cNvPr id="20" name="Connecteur droit 19"/>
          <p:cNvCxnSpPr/>
          <p:nvPr userDrawn="1"/>
        </p:nvCxnSpPr>
        <p:spPr>
          <a:xfrm>
            <a:off x="6724565" y="6472179"/>
            <a:ext cx="1879684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space réservé du numéro de diapositive 4"/>
          <p:cNvSpPr>
            <a:spLocks noGrp="1"/>
          </p:cNvSpPr>
          <p:nvPr>
            <p:ph type="sldNum" sz="quarter" idx="18"/>
          </p:nvPr>
        </p:nvSpPr>
        <p:spPr>
          <a:xfrm>
            <a:off x="35496" y="6381328"/>
            <a:ext cx="576064" cy="360000"/>
          </a:xfrm>
        </p:spPr>
        <p:txBody>
          <a:bodyPr/>
          <a:lstStyle>
            <a:lvl1pPr algn="ctr">
              <a:defRPr/>
            </a:lvl1pPr>
          </a:lstStyle>
          <a:p>
            <a:fld id="{7864CA98-D22B-4FBF-84F9-A2E885FFBA18}" type="slidenum">
              <a:rPr lang="fr-CA" smtClean="0"/>
              <a:pPr/>
              <a:t>‹N°›</a:t>
            </a:fld>
            <a:endParaRPr lang="fr-CA"/>
          </a:p>
        </p:txBody>
      </p:sp>
      <p:sp>
        <p:nvSpPr>
          <p:cNvPr id="4" name="Espace réservé du graphique 3"/>
          <p:cNvSpPr>
            <a:spLocks noGrp="1"/>
          </p:cNvSpPr>
          <p:nvPr>
            <p:ph type="chart" sz="quarter" idx="17"/>
          </p:nvPr>
        </p:nvSpPr>
        <p:spPr>
          <a:xfrm>
            <a:off x="1116012" y="2296335"/>
            <a:ext cx="7488237" cy="4012985"/>
          </a:xfrm>
        </p:spPr>
        <p:txBody>
          <a:bodyPr>
            <a:normAutofit/>
          </a:bodyPr>
          <a:lstStyle>
            <a:lvl1pPr>
              <a:defRPr sz="1200" cap="none" baseline="0">
                <a:solidFill>
                  <a:schemeClr val="tx1"/>
                </a:solidFill>
              </a:defRPr>
            </a:lvl1pPr>
          </a:lstStyle>
          <a:p>
            <a:endParaRPr lang="fr-CA"/>
          </a:p>
        </p:txBody>
      </p:sp>
      <p:sp>
        <p:nvSpPr>
          <p:cNvPr id="10" name="Espace réservé du texte - sous-titre"/>
          <p:cNvSpPr>
            <a:spLocks noGrp="1"/>
          </p:cNvSpPr>
          <p:nvPr>
            <p:ph type="body" sz="quarter" idx="14" hasCustomPrompt="1"/>
          </p:nvPr>
        </p:nvSpPr>
        <p:spPr>
          <a:xfrm>
            <a:off x="989822" y="1593883"/>
            <a:ext cx="7614427" cy="6840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fr-FR" dirty="0" smtClean="0"/>
              <a:t>Insérez le titre du graphique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33222" y="854885"/>
            <a:ext cx="8171028" cy="701907"/>
          </a:xfrm>
        </p:spPr>
        <p:txBody>
          <a:bodyPr anchor="t">
            <a:normAutofit/>
          </a:bodyPr>
          <a:lstStyle>
            <a:lvl1pPr>
              <a:defRPr sz="2400"/>
            </a:lvl1pPr>
          </a:lstStyle>
          <a:p>
            <a:r>
              <a:rPr lang="fr-FR" dirty="0" err="1" smtClean="0"/>
              <a:t>InséreZ</a:t>
            </a:r>
            <a:r>
              <a:rPr lang="fr-FR" dirty="0" smtClean="0"/>
              <a:t> le titre</a:t>
            </a:r>
            <a:endParaRPr lang="fr-CA" dirty="0"/>
          </a:p>
        </p:txBody>
      </p:sp>
      <p:pic>
        <p:nvPicPr>
          <p:cNvPr id="11" name="SignBIB-petit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434" y="355228"/>
            <a:ext cx="2224856" cy="37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681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hidden="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Image 7" hidden="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888252" y="6381328"/>
            <a:ext cx="10995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287976" y="6381328"/>
            <a:ext cx="28956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CA" smtClean="0"/>
              <a:t>tarte aux pommes et cannelle flambée</a:t>
            </a: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35496" y="6381328"/>
            <a:ext cx="576064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64CA98-D22B-4FBF-84F9-A2E885FFBA18}" type="slidenum">
              <a:rPr lang="fr-CA" smtClean="0"/>
              <a:pPr/>
              <a:t>‹N°›</a:t>
            </a:fld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47911" y="2492895"/>
            <a:ext cx="7640701" cy="38164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947911" y="1173981"/>
            <a:ext cx="7643192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 dirty="0" smtClean="0"/>
              <a:t>Titre du document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169108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90" r:id="rId2"/>
    <p:sldLayoutId id="2147483691" r:id="rId3"/>
    <p:sldLayoutId id="2147483698" r:id="rId4"/>
    <p:sldLayoutId id="2147483687" r:id="rId5"/>
    <p:sldLayoutId id="2147483686" r:id="rId6"/>
    <p:sldLayoutId id="2147483650" r:id="rId7"/>
    <p:sldLayoutId id="2147483692" r:id="rId8"/>
    <p:sldLayoutId id="2147483697" r:id="rId9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0" kern="1200" cap="all" baseline="0">
          <a:solidFill>
            <a:srgbClr val="666666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Tx/>
        <a:buNone/>
        <a:defRPr sz="2000" kern="1200" cap="all" baseline="0">
          <a:solidFill>
            <a:schemeClr val="accent1"/>
          </a:solidFill>
          <a:latin typeface="+mn-lt"/>
          <a:ea typeface="+mn-ea"/>
          <a:cs typeface="+mn-cs"/>
        </a:defRPr>
      </a:lvl1pPr>
      <a:lvl2pPr marL="4763" indent="0" algn="l" defTabSz="914400" rtl="0" eaLnBrk="1" latinLnBrk="0" hangingPunct="1">
        <a:spcBef>
          <a:spcPts val="600"/>
        </a:spcBef>
        <a:spcAft>
          <a:spcPts val="400"/>
        </a:spcAft>
        <a:buFont typeface="Arial" panose="020B0604020202020204" pitchFamily="34" charset="0"/>
        <a:buNone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85725" indent="-85725" algn="l" defTabSz="914400" rtl="0" eaLnBrk="1" latinLnBrk="0" hangingPunct="1">
        <a:spcBef>
          <a:spcPts val="400"/>
        </a:spcBef>
        <a:spcAft>
          <a:spcPts val="400"/>
        </a:spcAft>
        <a:buClr>
          <a:schemeClr val="tx2">
            <a:lumMod val="60000"/>
            <a:lumOff val="40000"/>
          </a:schemeClr>
        </a:buClr>
        <a:buSzPct val="75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268288" indent="-155575" algn="l" defTabSz="914400" rtl="0" eaLnBrk="1" latinLnBrk="0" hangingPunct="1">
        <a:spcBef>
          <a:spcPts val="400"/>
        </a:spcBef>
        <a:spcAft>
          <a:spcPts val="400"/>
        </a:spcAft>
        <a:buClr>
          <a:schemeClr val="bg2">
            <a:lumMod val="50000"/>
          </a:schemeClr>
        </a:buClr>
        <a:buFont typeface="Lucida Sans" panose="020B0602030504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18" Type="http://schemas.openxmlformats.org/officeDocument/2006/relationships/diagramData" Target="../diagrams/data4.xml"/><Relationship Id="rId3" Type="http://schemas.openxmlformats.org/officeDocument/2006/relationships/diagramData" Target="../diagrams/data1.xml"/><Relationship Id="rId21" Type="http://schemas.openxmlformats.org/officeDocument/2006/relationships/diagramColors" Target="../diagrams/colors4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" Type="http://schemas.openxmlformats.org/officeDocument/2006/relationships/notesSlide" Target="../notesSlides/notesSlide11.xml"/><Relationship Id="rId16" Type="http://schemas.openxmlformats.org/officeDocument/2006/relationships/diagramColors" Target="../diagrams/colors3.xml"/><Relationship Id="rId20" Type="http://schemas.openxmlformats.org/officeDocument/2006/relationships/diagramQuickStyle" Target="../diagrams/quickStyle4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2.xml"/><Relationship Id="rId19" Type="http://schemas.openxmlformats.org/officeDocument/2006/relationships/diagramLayout" Target="../diagrams/layout4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Relationship Id="rId22" Type="http://schemas.microsoft.com/office/2007/relationships/diagramDrawing" Target="../diagrams/drawing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Relationship Id="rId4" Type="http://schemas.openxmlformats.org/officeDocument/2006/relationships/hyperlink" Target="mailto:Stephanie.Gagnon.16@umontreal.ca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a/url?sa=i&amp;rct=j&amp;q=&amp;esrc=s&amp;source=images&amp;cd=&amp;cad=rja&amp;uact=8&amp;ved=0CAcQjRxqFQoTCN2Exo2OtsgCFQI7PgodN2YALg&amp;url=http://platinumeventagency.com/communication-is-key-to-your-next-event-success/&amp;psig=AFQjCNHzEX5qCXx5LfZZ0eDvr5R9-XzrCQ&amp;ust=1444504783070602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 lnSpcReduction="10000"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3600" cap="none" dirty="0" smtClean="0"/>
              <a:t>To unbundle big deals or not ? the </a:t>
            </a:r>
            <a:r>
              <a:rPr lang="en-US" sz="3600" cap="none" dirty="0" err="1" smtClean="0"/>
              <a:t>Universite</a:t>
            </a:r>
            <a:r>
              <a:rPr lang="en-US" sz="3600" cap="none" dirty="0" smtClean="0"/>
              <a:t> </a:t>
            </a:r>
            <a:r>
              <a:rPr lang="en-US" sz="3600" cap="none" dirty="0" smtClean="0"/>
              <a:t>de </a:t>
            </a:r>
            <a:r>
              <a:rPr lang="en-US" sz="3600" cap="none" dirty="0" smtClean="0"/>
              <a:t>Montreal’s </a:t>
            </a:r>
            <a:r>
              <a:rPr lang="en-US" sz="3600" cap="none" dirty="0" smtClean="0"/>
              <a:t>experience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endParaRPr lang="en-US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408" y="6093296"/>
            <a:ext cx="1339245" cy="511257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467544" y="4869160"/>
            <a:ext cx="604867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fr-FR" sz="2000" b="1" dirty="0" smtClean="0"/>
              <a:t>Stéphanie Gagnon	</a:t>
            </a:r>
            <a:endParaRPr lang="en-US" altLang="fr-FR" sz="2000" b="1" dirty="0"/>
          </a:p>
          <a:p>
            <a:r>
              <a:rPr lang="en-US" altLang="fr-FR" sz="2000" dirty="0" err="1" smtClean="0"/>
              <a:t>Directrice</a:t>
            </a:r>
            <a:r>
              <a:rPr lang="en-US" altLang="fr-FR" sz="2000" dirty="0" smtClean="0"/>
              <a:t> des collections</a:t>
            </a:r>
            <a:endParaRPr lang="en-US" altLang="fr-FR" sz="2000" dirty="0"/>
          </a:p>
          <a:p>
            <a:pPr>
              <a:spcBef>
                <a:spcPct val="50000"/>
              </a:spcBef>
            </a:pPr>
            <a:r>
              <a:rPr lang="en-US" altLang="fr-FR" sz="1600" b="1" dirty="0" err="1" smtClean="0">
                <a:solidFill>
                  <a:srgbClr val="231F20"/>
                </a:solidFill>
              </a:rPr>
              <a:t>Bibliothèques</a:t>
            </a:r>
            <a:r>
              <a:rPr lang="en-US" altLang="fr-FR" sz="1600" b="1" dirty="0" smtClean="0">
                <a:solidFill>
                  <a:srgbClr val="231F20"/>
                </a:solidFill>
              </a:rPr>
              <a:t> de </a:t>
            </a:r>
            <a:r>
              <a:rPr lang="en-US" altLang="fr-FR" sz="1600" b="1" dirty="0" err="1" smtClean="0">
                <a:solidFill>
                  <a:srgbClr val="231F20"/>
                </a:solidFill>
              </a:rPr>
              <a:t>l’Université</a:t>
            </a:r>
            <a:r>
              <a:rPr lang="en-US" altLang="fr-FR" sz="1600" b="1" dirty="0" smtClean="0">
                <a:solidFill>
                  <a:srgbClr val="231F20"/>
                </a:solidFill>
              </a:rPr>
              <a:t> de Montréal</a:t>
            </a:r>
            <a:r>
              <a:rPr lang="en-US" altLang="fr-FR" b="1" dirty="0">
                <a:solidFill>
                  <a:srgbClr val="231F20"/>
                </a:solidFill>
              </a:rPr>
              <a:t/>
            </a:r>
            <a:br>
              <a:rPr lang="en-US" altLang="fr-FR" b="1" dirty="0">
                <a:solidFill>
                  <a:srgbClr val="231F20"/>
                </a:solidFill>
              </a:rPr>
            </a:br>
            <a:r>
              <a:rPr lang="en-US" altLang="fr-FR" sz="1400" dirty="0" smtClean="0">
                <a:solidFill>
                  <a:srgbClr val="231F20"/>
                </a:solidFill>
              </a:rPr>
              <a:t>CLAW, October 15</a:t>
            </a:r>
            <a:r>
              <a:rPr lang="en-US" altLang="fr-FR" sz="1400" baseline="30000" dirty="0" smtClean="0">
                <a:solidFill>
                  <a:srgbClr val="231F20"/>
                </a:solidFill>
              </a:rPr>
              <a:t>th</a:t>
            </a:r>
            <a:r>
              <a:rPr lang="en-US" altLang="fr-FR" sz="1400" dirty="0" smtClean="0">
                <a:solidFill>
                  <a:srgbClr val="231F20"/>
                </a:solidFill>
              </a:rPr>
              <a:t> 2015</a:t>
            </a:r>
            <a:endParaRPr lang="en-US" altLang="fr-FR" sz="1400" dirty="0"/>
          </a:p>
        </p:txBody>
      </p:sp>
      <p:pic>
        <p:nvPicPr>
          <p:cNvPr id="7" name="Espace réservé pour une image  6"/>
          <p:cNvPicPr>
            <a:picLocks noGrp="1" noChangeAspect="1"/>
          </p:cNvPicPr>
          <p:nvPr>
            <p:ph type="pic" sz="quarter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39" b="288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97259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à coins arrondis 4"/>
          <p:cNvSpPr/>
          <p:nvPr/>
        </p:nvSpPr>
        <p:spPr>
          <a:xfrm>
            <a:off x="588869" y="836711"/>
            <a:ext cx="7750235" cy="5293171"/>
          </a:xfrm>
          <a:prstGeom prst="roundRect">
            <a:avLst/>
          </a:prstGeom>
          <a:solidFill>
            <a:schemeClr val="accent5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" name="Espace réservé du texte 1"/>
          <p:cNvSpPr>
            <a:spLocks noGrp="1"/>
          </p:cNvSpPr>
          <p:nvPr>
            <p:ph type="body" sz="quarter" idx="14"/>
          </p:nvPr>
        </p:nvSpPr>
        <p:spPr>
          <a:xfrm>
            <a:off x="682766" y="1829346"/>
            <a:ext cx="7656339" cy="2607766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CA" sz="1800" cap="none" dirty="0" smtClean="0">
                <a:solidFill>
                  <a:schemeClr val="bg1"/>
                </a:solidFill>
              </a:rPr>
              <a:t>10 essential titles  for your research and teaching activities</a:t>
            </a:r>
          </a:p>
          <a:p>
            <a:pPr marL="457200" indent="-457200">
              <a:buFont typeface="+mj-lt"/>
              <a:buAutoNum type="arabicPeriod"/>
            </a:pPr>
            <a:r>
              <a:rPr lang="en-CA" sz="1800" cap="none" dirty="0" smtClean="0">
                <a:solidFill>
                  <a:schemeClr val="bg1"/>
                </a:solidFill>
              </a:rPr>
              <a:t>5 essential </a:t>
            </a:r>
            <a:r>
              <a:rPr lang="en-CA" sz="1800" cap="none" dirty="0">
                <a:solidFill>
                  <a:schemeClr val="bg1"/>
                </a:solidFill>
              </a:rPr>
              <a:t>titles for </a:t>
            </a:r>
            <a:r>
              <a:rPr lang="en-CA" sz="1800" cap="none" dirty="0" smtClean="0">
                <a:solidFill>
                  <a:schemeClr val="bg1"/>
                </a:solidFill>
              </a:rPr>
              <a:t>your subject area</a:t>
            </a:r>
          </a:p>
          <a:p>
            <a:pPr marL="457200" indent="-457200">
              <a:buFont typeface="+mj-lt"/>
              <a:buAutoNum type="arabicPeriod"/>
            </a:pPr>
            <a:r>
              <a:rPr lang="en-CA" sz="1800" cap="none" dirty="0" smtClean="0">
                <a:solidFill>
                  <a:schemeClr val="bg1"/>
                </a:solidFill>
              </a:rPr>
              <a:t>What is the impact of getting your article through ILL (24-48h delay) instead of immediately ?</a:t>
            </a:r>
          </a:p>
          <a:p>
            <a:pPr marL="2514600" lvl="4" indent="-457200">
              <a:buFont typeface="Arial" panose="020B0604020202020204" pitchFamily="34" charset="0"/>
              <a:buChar char="•"/>
            </a:pPr>
            <a:r>
              <a:rPr lang="en-CA" sz="1200" dirty="0" smtClean="0">
                <a:solidFill>
                  <a:schemeClr val="bg1"/>
                </a:solidFill>
              </a:rPr>
              <a:t>No impact</a:t>
            </a:r>
          </a:p>
          <a:p>
            <a:pPr marL="2514600" lvl="4" indent="-457200">
              <a:buFont typeface="Arial" panose="020B0604020202020204" pitchFamily="34" charset="0"/>
              <a:buChar char="•"/>
            </a:pPr>
            <a:r>
              <a:rPr lang="en-CA" sz="1200" dirty="0" smtClean="0">
                <a:solidFill>
                  <a:schemeClr val="bg1"/>
                </a:solidFill>
              </a:rPr>
              <a:t>Minor impact</a:t>
            </a:r>
          </a:p>
          <a:p>
            <a:pPr marL="2514600" lvl="4" indent="-457200">
              <a:buFont typeface="Arial" panose="020B0604020202020204" pitchFamily="34" charset="0"/>
              <a:buChar char="•"/>
            </a:pPr>
            <a:r>
              <a:rPr lang="en-CA" sz="1200" dirty="0" smtClean="0">
                <a:solidFill>
                  <a:schemeClr val="bg1"/>
                </a:solidFill>
              </a:rPr>
              <a:t>Major impact</a:t>
            </a:r>
          </a:p>
          <a:p>
            <a:pPr marL="2514600" lvl="4" indent="-457200">
              <a:buFont typeface="Arial" panose="020B0604020202020204" pitchFamily="34" charset="0"/>
              <a:buChar char="•"/>
            </a:pPr>
            <a:r>
              <a:rPr lang="en-CA" sz="1200" dirty="0">
                <a:solidFill>
                  <a:schemeClr val="bg1"/>
                </a:solidFill>
              </a:rPr>
              <a:t>U</a:t>
            </a:r>
            <a:r>
              <a:rPr lang="en-CA" sz="1200" dirty="0" smtClean="0">
                <a:solidFill>
                  <a:schemeClr val="bg1"/>
                </a:solidFill>
              </a:rPr>
              <a:t>nacceptable</a:t>
            </a:r>
          </a:p>
          <a:p>
            <a:pPr marL="2514600" lvl="4" indent="-457200">
              <a:buFont typeface="Arial" panose="020B0604020202020204" pitchFamily="34" charset="0"/>
              <a:buChar char="•"/>
            </a:pPr>
            <a:endParaRPr lang="fr-CA" cap="none" dirty="0">
              <a:solidFill>
                <a:schemeClr val="bg1"/>
              </a:solidFill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solidFill>
                  <a:schemeClr val="bg1"/>
                </a:solidFill>
              </a:rPr>
              <a:t>Survey : identify the essentials</a:t>
            </a:r>
            <a:endParaRPr lang="fr-CA" dirty="0">
              <a:solidFill>
                <a:schemeClr val="bg1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864CA98-D22B-4FBF-84F9-A2E885FFBA18}" type="slidenum">
              <a:rPr lang="fr-CA" smtClean="0"/>
              <a:pPr/>
              <a:t>10</a:t>
            </a:fld>
            <a:endParaRPr lang="fr-CA"/>
          </a:p>
        </p:txBody>
      </p:sp>
      <p:sp>
        <p:nvSpPr>
          <p:cNvPr id="7" name="Rectangle 6"/>
          <p:cNvSpPr/>
          <p:nvPr/>
        </p:nvSpPr>
        <p:spPr>
          <a:xfrm>
            <a:off x="899592" y="4437112"/>
            <a:ext cx="7128791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3000" cap="all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Quantitative metrics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CA" sz="2000" dirty="0">
                <a:solidFill>
                  <a:schemeClr val="bg1"/>
                </a:solidFill>
              </a:rPr>
              <a:t>Usage </a:t>
            </a:r>
            <a:r>
              <a:rPr lang="en-CA" sz="2000" dirty="0" smtClean="0">
                <a:solidFill>
                  <a:schemeClr val="bg1"/>
                </a:solidFill>
              </a:rPr>
              <a:t>statistics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CA" sz="2000" dirty="0" smtClean="0">
                <a:solidFill>
                  <a:schemeClr val="bg1"/>
                </a:solidFill>
              </a:rPr>
              <a:t>Citations</a:t>
            </a:r>
            <a:endParaRPr lang="en-CA" sz="2000" dirty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fr-CA" sz="14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279011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4CA98-D22B-4FBF-84F9-A2E885FFBA18}" type="slidenum">
              <a:rPr lang="fr-CA" smtClean="0"/>
              <a:pPr/>
              <a:t>11</a:t>
            </a:fld>
            <a:endParaRPr lang="fr-CA"/>
          </a:p>
        </p:txBody>
      </p:sp>
      <p:graphicFrame>
        <p:nvGraphicFramePr>
          <p:cNvPr id="6" name="Diagramme 5"/>
          <p:cNvGraphicFramePr/>
          <p:nvPr>
            <p:extLst>
              <p:ext uri="{D42A27DB-BD31-4B8C-83A1-F6EECF244321}">
                <p14:modId xmlns:p14="http://schemas.microsoft.com/office/powerpoint/2010/main" val="902290075"/>
              </p:ext>
            </p:extLst>
          </p:nvPr>
        </p:nvGraphicFramePr>
        <p:xfrm>
          <a:off x="323527" y="859421"/>
          <a:ext cx="2191331" cy="242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ZoneTexte 8"/>
          <p:cNvSpPr txBox="1"/>
          <p:nvPr/>
        </p:nvSpPr>
        <p:spPr>
          <a:xfrm>
            <a:off x="1434738" y="807544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SSHSL</a:t>
            </a:r>
            <a:endParaRPr lang="fr-CA" dirty="0"/>
          </a:p>
        </p:txBody>
      </p:sp>
      <p:sp>
        <p:nvSpPr>
          <p:cNvPr id="11" name="ZoneTexte 10"/>
          <p:cNvSpPr txBox="1"/>
          <p:nvPr/>
        </p:nvSpPr>
        <p:spPr>
          <a:xfrm>
            <a:off x="4694129" y="334137"/>
            <a:ext cx="1750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Health</a:t>
            </a:r>
            <a:endParaRPr lang="fr-CA" dirty="0"/>
          </a:p>
        </p:txBody>
      </p:sp>
      <p:sp>
        <p:nvSpPr>
          <p:cNvPr id="12" name="ZoneTexte 11"/>
          <p:cNvSpPr txBox="1"/>
          <p:nvPr/>
        </p:nvSpPr>
        <p:spPr>
          <a:xfrm>
            <a:off x="7504209" y="312922"/>
            <a:ext cx="15754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Sciences &amp; Engineering</a:t>
            </a:r>
          </a:p>
          <a:p>
            <a:endParaRPr lang="fr-CA" dirty="0"/>
          </a:p>
        </p:txBody>
      </p:sp>
      <p:graphicFrame>
        <p:nvGraphicFramePr>
          <p:cNvPr id="13" name="Diagramme 12"/>
          <p:cNvGraphicFramePr/>
          <p:nvPr>
            <p:extLst>
              <p:ext uri="{D42A27DB-BD31-4B8C-83A1-F6EECF244321}">
                <p14:modId xmlns:p14="http://schemas.microsoft.com/office/powerpoint/2010/main" val="309023560"/>
              </p:ext>
            </p:extLst>
          </p:nvPr>
        </p:nvGraphicFramePr>
        <p:xfrm>
          <a:off x="1835695" y="1673662"/>
          <a:ext cx="4968553" cy="50676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2" name="ZoneTexte 1"/>
          <p:cNvSpPr txBox="1"/>
          <p:nvPr/>
        </p:nvSpPr>
        <p:spPr>
          <a:xfrm>
            <a:off x="4048129" y="3653497"/>
            <a:ext cx="709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80%</a:t>
            </a:r>
          </a:p>
        </p:txBody>
      </p:sp>
      <p:graphicFrame>
        <p:nvGraphicFramePr>
          <p:cNvPr id="14" name="Diagramme 13"/>
          <p:cNvGraphicFramePr/>
          <p:nvPr>
            <p:extLst>
              <p:ext uri="{D42A27DB-BD31-4B8C-83A1-F6EECF244321}">
                <p14:modId xmlns:p14="http://schemas.microsoft.com/office/powerpoint/2010/main" val="1962820689"/>
              </p:ext>
            </p:extLst>
          </p:nvPr>
        </p:nvGraphicFramePr>
        <p:xfrm>
          <a:off x="3307030" y="312922"/>
          <a:ext cx="2191331" cy="242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15" name="Diagramme 14"/>
          <p:cNvGraphicFramePr/>
          <p:nvPr>
            <p:extLst>
              <p:ext uri="{D42A27DB-BD31-4B8C-83A1-F6EECF244321}">
                <p14:modId xmlns:p14="http://schemas.microsoft.com/office/powerpoint/2010/main" val="4283259954"/>
              </p:ext>
            </p:extLst>
          </p:nvPr>
        </p:nvGraphicFramePr>
        <p:xfrm>
          <a:off x="6228184" y="677710"/>
          <a:ext cx="2191331" cy="242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</p:spTree>
    <p:extLst>
      <p:ext uri="{BB962C8B-B14F-4D97-AF65-F5344CB8AC3E}">
        <p14:creationId xmlns:p14="http://schemas.microsoft.com/office/powerpoint/2010/main" val="3554258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864CA98-D22B-4FBF-84F9-A2E885FFBA18}" type="slidenum">
              <a:rPr lang="fr-CA" smtClean="0"/>
              <a:pPr/>
              <a:t>12</a:t>
            </a:fld>
            <a:endParaRPr lang="fr-CA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664" y="688208"/>
            <a:ext cx="5586189" cy="5685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66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864CA98-D22B-4FBF-84F9-A2E885FFBA18}" type="slidenum">
              <a:rPr lang="fr-CA" smtClean="0"/>
              <a:pPr/>
              <a:t>13</a:t>
            </a:fld>
            <a:endParaRPr lang="fr-CA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664" y="688208"/>
            <a:ext cx="5586189" cy="5685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771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5931" y="1124744"/>
            <a:ext cx="9219931" cy="5186212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864CA98-D22B-4FBF-84F9-A2E885FFBA18}" type="slidenum">
              <a:rPr lang="fr-CA" smtClean="0"/>
              <a:pPr/>
              <a:t>14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16478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4CA98-D22B-4FBF-84F9-A2E885FFBA18}" type="slidenum">
              <a:rPr lang="fr-CA" smtClean="0"/>
              <a:pPr/>
              <a:t>15</a:t>
            </a:fld>
            <a:endParaRPr lang="fr-CA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2800" cap="none" dirty="0" smtClean="0">
                <a:solidFill>
                  <a:schemeClr val="accent1"/>
                </a:solidFill>
              </a:rPr>
              <a:t>Essential titles by publisher</a:t>
            </a:r>
            <a:endParaRPr lang="fr-CA" sz="2800" cap="none" dirty="0">
              <a:solidFill>
                <a:schemeClr val="accent1"/>
              </a:solidFill>
            </a:endParaRPr>
          </a:p>
        </p:txBody>
      </p:sp>
      <p:graphicFrame>
        <p:nvGraphicFramePr>
          <p:cNvPr id="10" name="Diagramme 9"/>
          <p:cNvGraphicFramePr/>
          <p:nvPr>
            <p:extLst>
              <p:ext uri="{D42A27DB-BD31-4B8C-83A1-F6EECF244321}">
                <p14:modId xmlns:p14="http://schemas.microsoft.com/office/powerpoint/2010/main" val="3281647255"/>
              </p:ext>
            </p:extLst>
          </p:nvPr>
        </p:nvGraphicFramePr>
        <p:xfrm>
          <a:off x="1475656" y="1700808"/>
          <a:ext cx="6144344" cy="25410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Imag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42655" y="4077072"/>
            <a:ext cx="6410345" cy="2070100"/>
          </a:xfrm>
          <a:prstGeom prst="rect">
            <a:avLst/>
          </a:prstGeom>
        </p:spPr>
      </p:pic>
      <p:sp>
        <p:nvSpPr>
          <p:cNvPr id="11" name="Ellipse 10"/>
          <p:cNvSpPr/>
          <p:nvPr/>
        </p:nvSpPr>
        <p:spPr>
          <a:xfrm>
            <a:off x="7236295" y="4661514"/>
            <a:ext cx="531585" cy="3516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32506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4CA98-D22B-4FBF-84F9-A2E885FFBA18}" type="slidenum">
              <a:rPr lang="fr-CA" smtClean="0"/>
              <a:pPr/>
              <a:t>16</a:t>
            </a:fld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CA" dirty="0"/>
          </a:p>
          <a:p>
            <a:endParaRPr lang="en-CA" dirty="0" smtClean="0"/>
          </a:p>
          <a:p>
            <a:pPr marL="457200" indent="-457200">
              <a:buFont typeface="+mj-lt"/>
              <a:buAutoNum type="arabicPeriod"/>
            </a:pPr>
            <a:endParaRPr lang="en-CA" dirty="0"/>
          </a:p>
          <a:p>
            <a:pPr marL="457200" indent="-457200">
              <a:buFont typeface="+mj-lt"/>
              <a:buAutoNum type="arabicPeriod"/>
            </a:pPr>
            <a:endParaRPr lang="fr-CA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Arbitration by library team</a:t>
            </a:r>
            <a:br>
              <a:rPr lang="en-CA" dirty="0" smtClean="0"/>
            </a:br>
            <a:endParaRPr lang="fr-CA" dirty="0"/>
          </a:p>
        </p:txBody>
      </p:sp>
      <p:sp>
        <p:nvSpPr>
          <p:cNvPr id="6" name="Rectangle à coins arrondis 5"/>
          <p:cNvSpPr/>
          <p:nvPr/>
        </p:nvSpPr>
        <p:spPr>
          <a:xfrm>
            <a:off x="1403648" y="2708920"/>
            <a:ext cx="3312567" cy="324036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 smtClean="0"/>
              <a:t>Batch A</a:t>
            </a:r>
          </a:p>
          <a:p>
            <a:pPr algn="ctr"/>
            <a:r>
              <a:rPr lang="en-CA" b="1" dirty="0" smtClean="0"/>
              <a:t>Must-haves</a:t>
            </a:r>
            <a:r>
              <a:rPr lang="fr-CA" b="1" dirty="0" smtClean="0"/>
              <a:t>: </a:t>
            </a:r>
          </a:p>
          <a:p>
            <a:pPr algn="ctr"/>
            <a:endParaRPr lang="fr-CA" dirty="0" smtClean="0"/>
          </a:p>
          <a:p>
            <a:pPr algn="ctr"/>
            <a:r>
              <a:rPr lang="fr-CA" dirty="0" smtClean="0"/>
              <a:t>Essential </a:t>
            </a:r>
            <a:r>
              <a:rPr lang="fr-CA" dirty="0" err="1" smtClean="0"/>
              <a:t>titles</a:t>
            </a:r>
            <a:r>
              <a:rPr lang="fr-CA" dirty="0" smtClean="0"/>
              <a:t> (</a:t>
            </a:r>
            <a:r>
              <a:rPr lang="fr-CA" dirty="0" err="1" smtClean="0"/>
              <a:t>downloads</a:t>
            </a:r>
            <a:r>
              <a:rPr lang="fr-CA" dirty="0" smtClean="0"/>
              <a:t>, citations, mention by </a:t>
            </a:r>
            <a:r>
              <a:rPr lang="fr-CA" dirty="0" err="1" smtClean="0"/>
              <a:t>community</a:t>
            </a:r>
            <a:r>
              <a:rPr lang="fr-CA" dirty="0" smtClean="0"/>
              <a:t> in </a:t>
            </a:r>
            <a:r>
              <a:rPr lang="fr-CA" dirty="0" err="1" smtClean="0"/>
              <a:t>survey</a:t>
            </a:r>
            <a:r>
              <a:rPr lang="fr-CA" dirty="0" smtClean="0"/>
              <a:t> )</a:t>
            </a:r>
            <a:endParaRPr lang="en-CA" dirty="0" smtClean="0"/>
          </a:p>
        </p:txBody>
      </p:sp>
      <p:sp>
        <p:nvSpPr>
          <p:cNvPr id="7" name="Rectangle à coins arrondis 6"/>
          <p:cNvSpPr/>
          <p:nvPr/>
        </p:nvSpPr>
        <p:spPr>
          <a:xfrm>
            <a:off x="4716215" y="2708920"/>
            <a:ext cx="3456185" cy="324036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 smtClean="0"/>
              <a:t>Batch B</a:t>
            </a:r>
          </a:p>
          <a:p>
            <a:pPr algn="ctr"/>
            <a:r>
              <a:rPr lang="en-CA" b="1" dirty="0" smtClean="0"/>
              <a:t>For libraries arbitration:</a:t>
            </a:r>
          </a:p>
          <a:p>
            <a:pPr marL="342900" indent="-342900">
              <a:buFont typeface="+mj-lt"/>
              <a:buAutoNum type="arabicPeriod"/>
            </a:pPr>
            <a:r>
              <a:rPr lang="en-CA" dirty="0" smtClean="0"/>
              <a:t>Units’ suggestions</a:t>
            </a:r>
          </a:p>
          <a:p>
            <a:pPr marL="342900" indent="-342900">
              <a:buFont typeface="+mj-lt"/>
              <a:buAutoNum type="arabicPeriod"/>
            </a:pPr>
            <a:r>
              <a:rPr lang="en-CA" dirty="0" smtClean="0"/>
              <a:t>Libraries’ suggestions</a:t>
            </a:r>
          </a:p>
          <a:p>
            <a:pPr marL="342900" indent="-342900">
              <a:buFont typeface="+mj-lt"/>
              <a:buAutoNum type="arabicPeriod"/>
            </a:pPr>
            <a:r>
              <a:rPr lang="en-CA" dirty="0" smtClean="0"/>
              <a:t>French and Canadian titles</a:t>
            </a:r>
          </a:p>
          <a:p>
            <a:pPr marL="342900" indent="-342900">
              <a:buFont typeface="+mj-lt"/>
              <a:buAutoNum type="arabicPeriod"/>
            </a:pPr>
            <a:r>
              <a:rPr lang="en-CA" dirty="0" smtClean="0"/>
              <a:t>Essentials, but not «must»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419482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4CA98-D22B-4FBF-84F9-A2E885FFBA18}" type="slidenum">
              <a:rPr lang="fr-CA" smtClean="0"/>
              <a:pPr/>
              <a:t>17</a:t>
            </a:fld>
            <a:endParaRPr lang="fr-CA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Global results</a:t>
            </a:r>
            <a:br>
              <a:rPr lang="en-CA" dirty="0" smtClean="0"/>
            </a:br>
            <a:endParaRPr lang="fr-CA" dirty="0"/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7487840"/>
              </p:ext>
            </p:extLst>
          </p:nvPr>
        </p:nvGraphicFramePr>
        <p:xfrm>
          <a:off x="1547664" y="1340768"/>
          <a:ext cx="6096000" cy="36989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en-CA" dirty="0" err="1" smtClean="0"/>
                        <a:t>UdeM’s</a:t>
                      </a:r>
                      <a:r>
                        <a:rPr lang="en-CA" dirty="0" smtClean="0"/>
                        <a:t> collection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50 000 periodicals</a:t>
                      </a:r>
                      <a:endParaRPr lang="fr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Downloaded</a:t>
                      </a:r>
                      <a:r>
                        <a:rPr lang="en-CA" baseline="0" dirty="0" smtClean="0"/>
                        <a:t> periodicals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16 816</a:t>
                      </a:r>
                      <a:endParaRPr lang="fr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Referenced</a:t>
                      </a:r>
                      <a:r>
                        <a:rPr lang="en-CA" baseline="0" dirty="0" smtClean="0"/>
                        <a:t> periodicals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9</a:t>
                      </a:r>
                      <a:r>
                        <a:rPr lang="en-CA" baseline="0" dirty="0" smtClean="0"/>
                        <a:t> 075</a:t>
                      </a:r>
                      <a:endParaRPr lang="fr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Mentioned by our community</a:t>
                      </a:r>
                      <a:r>
                        <a:rPr lang="en-CA" baseline="0" dirty="0" smtClean="0"/>
                        <a:t> in the survey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8060</a:t>
                      </a:r>
                      <a:endParaRPr lang="fr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b="1" dirty="0" smtClean="0"/>
                        <a:t>Subtota</a:t>
                      </a:r>
                      <a:r>
                        <a:rPr lang="en-CA" b="1" baseline="0" dirty="0" smtClean="0"/>
                        <a:t>l : 26 843</a:t>
                      </a:r>
                      <a:endParaRPr lang="fr-CA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«essential titles» (80%)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4 852</a:t>
                      </a:r>
                      <a:endParaRPr lang="fr-CA" dirty="0"/>
                    </a:p>
                  </a:txBody>
                  <a:tcPr/>
                </a:tc>
              </a:tr>
              <a:tr h="833864">
                <a:tc>
                  <a:txBody>
                    <a:bodyPr/>
                    <a:lstStyle/>
                    <a:p>
                      <a:r>
                        <a:rPr lang="en-CA" dirty="0" smtClean="0"/>
                        <a:t>Additional</a:t>
                      </a:r>
                      <a:r>
                        <a:rPr lang="en-CA" baseline="0" dirty="0" smtClean="0"/>
                        <a:t> titles (from validation by units)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1 041</a:t>
                      </a:r>
                      <a:endParaRPr lang="fr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b="1" dirty="0" smtClean="0"/>
                        <a:t>Subtotal</a:t>
                      </a:r>
                      <a:r>
                        <a:rPr lang="en-CA" dirty="0" smtClean="0"/>
                        <a:t> </a:t>
                      </a:r>
                      <a:r>
                        <a:rPr lang="en-CA" b="1" dirty="0" smtClean="0"/>
                        <a:t>: 5 893</a:t>
                      </a:r>
                      <a:endParaRPr lang="fr-CA" b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2208114"/>
              </p:ext>
            </p:extLst>
          </p:nvPr>
        </p:nvGraphicFramePr>
        <p:xfrm>
          <a:off x="1524000" y="5261435"/>
          <a:ext cx="60960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0">
                <a:tc>
                  <a:txBody>
                    <a:bodyPr/>
                    <a:lstStyle/>
                    <a:p>
                      <a:r>
                        <a:rPr lang="en-CA" dirty="0" smtClean="0"/>
                        <a:t>2 940 titles with quantitative</a:t>
                      </a:r>
                      <a:r>
                        <a:rPr lang="en-CA" baseline="0" dirty="0" smtClean="0"/>
                        <a:t> approach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2 953 titles from</a:t>
                      </a:r>
                      <a:r>
                        <a:rPr lang="en-CA" baseline="0" dirty="0" smtClean="0"/>
                        <a:t> community consultation</a:t>
                      </a:r>
                      <a:r>
                        <a:rPr lang="en-CA" dirty="0" smtClean="0"/>
                        <a:t> </a:t>
                      </a:r>
                      <a:endParaRPr lang="fr-CA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2440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pPr marL="611188" lvl="3" indent="-342900">
              <a:buFont typeface="Arial" panose="020B0604020202020204" pitchFamily="34" charset="0"/>
              <a:buChar char="•"/>
            </a:pPr>
            <a:r>
              <a:rPr lang="en-CA" sz="1600" dirty="0" smtClean="0"/>
              <a:t>Title </a:t>
            </a:r>
            <a:r>
              <a:rPr lang="en-CA" sz="1600" dirty="0"/>
              <a:t>by </a:t>
            </a:r>
            <a:r>
              <a:rPr lang="en-CA" sz="1600" dirty="0" smtClean="0"/>
              <a:t>title </a:t>
            </a:r>
            <a:r>
              <a:rPr lang="en-CA" sz="1600" dirty="0"/>
              <a:t>approach</a:t>
            </a:r>
          </a:p>
          <a:p>
            <a:pPr marL="611188" lvl="3" indent="-342900">
              <a:buFont typeface="Arial" panose="020B0604020202020204" pitchFamily="34" charset="0"/>
              <a:buChar char="•"/>
            </a:pPr>
            <a:r>
              <a:rPr lang="en-CA" sz="1600" dirty="0"/>
              <a:t>Same </a:t>
            </a:r>
            <a:r>
              <a:rPr lang="en-CA" sz="1600" dirty="0" smtClean="0"/>
              <a:t>content </a:t>
            </a:r>
            <a:r>
              <a:rPr lang="en-CA" sz="1600" dirty="0"/>
              <a:t>with compromises</a:t>
            </a:r>
          </a:p>
          <a:p>
            <a:pPr marL="611188" lvl="3" indent="-342900">
              <a:buFont typeface="Arial" panose="020B0604020202020204" pitchFamily="34" charset="0"/>
              <a:buChar char="•"/>
            </a:pPr>
            <a:r>
              <a:rPr lang="en-CA" sz="1600" dirty="0" smtClean="0"/>
              <a:t>Price list</a:t>
            </a:r>
            <a:endParaRPr lang="en-CA" sz="1600" dirty="0"/>
          </a:p>
          <a:p>
            <a:pPr marL="611188" lvl="3" indent="-342900">
              <a:buFont typeface="Arial" panose="020B0604020202020204" pitchFamily="34" charset="0"/>
              <a:buChar char="•"/>
            </a:pPr>
            <a:r>
              <a:rPr lang="en-CA" sz="1600" dirty="0" smtClean="0"/>
              <a:t>Volume </a:t>
            </a:r>
            <a:r>
              <a:rPr lang="en-CA" sz="1600" dirty="0"/>
              <a:t>discount</a:t>
            </a:r>
          </a:p>
          <a:p>
            <a:pPr marL="611188" lvl="3" indent="-342900">
              <a:buFont typeface="Arial" panose="020B0604020202020204" pitchFamily="34" charset="0"/>
              <a:buChar char="•"/>
            </a:pPr>
            <a:r>
              <a:rPr lang="en-CA" sz="1600" dirty="0" smtClean="0"/>
              <a:t>New </a:t>
            </a:r>
            <a:r>
              <a:rPr lang="en-CA" sz="1600" dirty="0"/>
              <a:t>fees (more than </a:t>
            </a:r>
            <a:r>
              <a:rPr lang="en-CA" sz="1600" dirty="0" smtClean="0"/>
              <a:t>list price)</a:t>
            </a:r>
          </a:p>
          <a:p>
            <a:pPr marL="611188" lvl="3" indent="-342900">
              <a:buFont typeface="Arial" panose="020B0604020202020204" pitchFamily="34" charset="0"/>
              <a:buChar char="•"/>
            </a:pPr>
            <a:r>
              <a:rPr lang="en-CA" sz="1600" dirty="0" smtClean="0"/>
              <a:t>From big deal to subject collections</a:t>
            </a:r>
          </a:p>
          <a:p>
            <a:pPr marL="611188" lvl="3" indent="-342900">
              <a:buFont typeface="Arial" panose="020B0604020202020204" pitchFamily="34" charset="0"/>
              <a:buChar char="•"/>
            </a:pPr>
            <a:r>
              <a:rPr lang="en-CA" sz="1600" dirty="0" smtClean="0"/>
              <a:t>Non-evolving collection</a:t>
            </a:r>
          </a:p>
          <a:p>
            <a:pPr marL="611188" lvl="3" indent="-342900">
              <a:buFont typeface="Arial" panose="020B0604020202020204" pitchFamily="34" charset="0"/>
              <a:buChar char="•"/>
            </a:pPr>
            <a:r>
              <a:rPr lang="en-CA" sz="1600" dirty="0" smtClean="0"/>
              <a:t>One-time purchase or any other investment needed to be combined with a reduced investment (ex : </a:t>
            </a:r>
            <a:r>
              <a:rPr lang="en-CA" dirty="0" smtClean="0"/>
              <a:t>Evidenced base acquisitions)</a:t>
            </a:r>
          </a:p>
          <a:p>
            <a:pPr marL="611188" lvl="3" indent="-342900">
              <a:buFont typeface="Arial" panose="020B0604020202020204" pitchFamily="34" charset="0"/>
              <a:buChar char="•"/>
            </a:pPr>
            <a:r>
              <a:rPr lang="en-CA" sz="1600" dirty="0" smtClean="0"/>
              <a:t>Loss of perpetual access</a:t>
            </a:r>
          </a:p>
          <a:p>
            <a:pPr marL="611188" lvl="3" indent="-342900">
              <a:buFont typeface="Arial" panose="020B0604020202020204" pitchFamily="34" charset="0"/>
              <a:buChar char="•"/>
            </a:pPr>
            <a:endParaRPr lang="en-CA" dirty="0" smtClean="0"/>
          </a:p>
          <a:p>
            <a:pPr marL="611188" lvl="3" indent="-342900">
              <a:buFont typeface="Arial" panose="020B0604020202020204" pitchFamily="34" charset="0"/>
              <a:buChar char="•"/>
            </a:pPr>
            <a:endParaRPr lang="en-CA" dirty="0" smtClean="0"/>
          </a:p>
          <a:p>
            <a:pPr marL="347663" lvl="1" indent="-342900">
              <a:buFont typeface="Arial" panose="020B0604020202020204" pitchFamily="34" charset="0"/>
              <a:buChar char="•"/>
            </a:pPr>
            <a:endParaRPr lang="en-CA" dirty="0"/>
          </a:p>
          <a:p>
            <a:endParaRPr lang="fr-CA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Ready to negotiate - approaches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864CA98-D22B-4FBF-84F9-A2E885FFBA18}" type="slidenum">
              <a:rPr lang="fr-CA" smtClean="0"/>
              <a:pPr/>
              <a:t>18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88636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4CA98-D22B-4FBF-84F9-A2E885FFBA18}" type="slidenum">
              <a:rPr lang="fr-CA" smtClean="0"/>
              <a:pPr/>
              <a:t>19</a:t>
            </a:fld>
            <a:endParaRPr lang="fr-CA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results</a:t>
            </a:r>
            <a:endParaRPr lang="fr-CA" dirty="0"/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7311917"/>
              </p:ext>
            </p:extLst>
          </p:nvPr>
        </p:nvGraphicFramePr>
        <p:xfrm>
          <a:off x="433221" y="1397001"/>
          <a:ext cx="7883196" cy="47683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7575"/>
                <a:gridCol w="2777889"/>
                <a:gridCol w="2627732"/>
              </a:tblGrid>
              <a:tr h="831290">
                <a:tc>
                  <a:txBody>
                    <a:bodyPr/>
                    <a:lstStyle/>
                    <a:p>
                      <a:r>
                        <a:rPr lang="en-CA" dirty="0" smtClean="0"/>
                        <a:t>Savings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Contents 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Other</a:t>
                      </a:r>
                      <a:r>
                        <a:rPr lang="en-CA" baseline="0" dirty="0" smtClean="0"/>
                        <a:t> benefits</a:t>
                      </a:r>
                      <a:endParaRPr lang="fr-CA" dirty="0"/>
                    </a:p>
                  </a:txBody>
                  <a:tcPr/>
                </a:tc>
              </a:tr>
              <a:tr h="1732286">
                <a:tc>
                  <a:txBody>
                    <a:bodyPr/>
                    <a:lstStyle/>
                    <a:p>
                      <a:r>
                        <a:rPr lang="en-CA" sz="1600" dirty="0" smtClean="0"/>
                        <a:t>Big deals </a:t>
                      </a:r>
                      <a:endParaRPr lang="fr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CA" sz="1600" dirty="0" smtClean="0"/>
                        <a:t>Improvements</a:t>
                      </a:r>
                      <a:r>
                        <a:rPr lang="en-CA" sz="1600" baseline="0" dirty="0" smtClean="0"/>
                        <a:t> in Wiley’s collection (since the 1</a:t>
                      </a:r>
                      <a:r>
                        <a:rPr lang="en-CA" sz="1600" baseline="30000" dirty="0" smtClean="0"/>
                        <a:t>st</a:t>
                      </a:r>
                      <a:r>
                        <a:rPr lang="en-CA" sz="1600" baseline="0" dirty="0" smtClean="0"/>
                        <a:t> unbundling)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CA" sz="1600" baseline="0" dirty="0" smtClean="0"/>
                        <a:t>Most valued titles known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CA" sz="1600" dirty="0" smtClean="0"/>
                        <a:t>Credibility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CA" sz="1600" dirty="0" smtClean="0"/>
                        <a:t>Community informed,</a:t>
                      </a:r>
                      <a:r>
                        <a:rPr lang="en-CA" sz="1600" baseline="0" dirty="0" smtClean="0"/>
                        <a:t> </a:t>
                      </a:r>
                      <a:r>
                        <a:rPr lang="en-CA" sz="1600" dirty="0" smtClean="0"/>
                        <a:t>engaged</a:t>
                      </a:r>
                      <a:r>
                        <a:rPr lang="en-CA" sz="1600" baseline="0" dirty="0" smtClean="0"/>
                        <a:t> and supportive</a:t>
                      </a:r>
                      <a:endParaRPr lang="en-CA" sz="160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CA" sz="1600" dirty="0" smtClean="0"/>
                        <a:t>Focus on OA</a:t>
                      </a:r>
                      <a:endParaRPr lang="fr-CA" sz="1600" dirty="0"/>
                    </a:p>
                  </a:txBody>
                  <a:tcPr/>
                </a:tc>
              </a:tr>
              <a:tr h="2204728">
                <a:tc>
                  <a:txBody>
                    <a:bodyPr/>
                    <a:lstStyle/>
                    <a:p>
                      <a:r>
                        <a:rPr lang="en-CA" sz="1600" dirty="0" smtClean="0"/>
                        <a:t>Indexes and databases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CA" sz="1600" dirty="0" smtClean="0"/>
                        <a:t>Factiva, Books</a:t>
                      </a:r>
                      <a:r>
                        <a:rPr lang="en-CA" sz="1600" baseline="0" dirty="0" smtClean="0"/>
                        <a:t>24/7, </a:t>
                      </a:r>
                      <a:r>
                        <a:rPr lang="en-CA" sz="1600" baseline="0" dirty="0" err="1" smtClean="0"/>
                        <a:t>PressDisplay</a:t>
                      </a:r>
                      <a:r>
                        <a:rPr lang="en-CA" sz="1600" baseline="0" dirty="0" smtClean="0"/>
                        <a:t>,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CA" sz="1600" baseline="0" dirty="0" smtClean="0"/>
                        <a:t>GBIP, ProQuest Psychology Journals, Current Content, SPIE</a:t>
                      </a:r>
                      <a:endParaRPr lang="fr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CA" sz="1600" dirty="0" smtClean="0"/>
                        <a:t>Better</a:t>
                      </a:r>
                      <a:r>
                        <a:rPr lang="en-CA" sz="1600" baseline="0" dirty="0" smtClean="0"/>
                        <a:t> knowledge of our community’s needs</a:t>
                      </a:r>
                      <a:endParaRPr lang="fr-CA" sz="1600" baseline="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CA" sz="1600" dirty="0" smtClean="0"/>
                        <a:t>Powerful</a:t>
                      </a:r>
                      <a:r>
                        <a:rPr lang="en-CA" sz="1600" baseline="0" dirty="0" smtClean="0"/>
                        <a:t> a</a:t>
                      </a:r>
                      <a:r>
                        <a:rPr lang="en-CA" sz="1600" dirty="0" smtClean="0"/>
                        <a:t>nalytical tool</a:t>
                      </a:r>
                      <a:r>
                        <a:rPr lang="en-CA" sz="1600" baseline="0" dirty="0" smtClean="0"/>
                        <a:t> </a:t>
                      </a:r>
                      <a:endParaRPr lang="fr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9690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864CA98-D22B-4FBF-84F9-A2E885FFBA18}" type="slidenum">
              <a:rPr lang="fr-CA" smtClean="0"/>
              <a:pPr/>
              <a:t>2</a:t>
            </a:fld>
            <a:endParaRPr lang="fr-CA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0"/>
          </p:nvPr>
        </p:nvSpPr>
        <p:spPr>
          <a:xfrm>
            <a:off x="947911" y="2984662"/>
            <a:ext cx="7296497" cy="2244538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CA" cap="none" dirty="0" smtClean="0">
                <a:solidFill>
                  <a:schemeClr val="bg1">
                    <a:lumMod val="50000"/>
                  </a:schemeClr>
                </a:solidFill>
              </a:rPr>
              <a:t>Who are </a:t>
            </a:r>
            <a:r>
              <a:rPr lang="en-CA" cap="none" dirty="0">
                <a:solidFill>
                  <a:schemeClr val="bg1">
                    <a:lumMod val="50000"/>
                  </a:schemeClr>
                </a:solidFill>
              </a:rPr>
              <a:t>w</a:t>
            </a:r>
            <a:r>
              <a:rPr lang="en-CA" cap="none" dirty="0" smtClean="0">
                <a:solidFill>
                  <a:schemeClr val="bg1">
                    <a:lumMod val="50000"/>
                  </a:schemeClr>
                </a:solidFill>
              </a:rPr>
              <a:t>e?</a:t>
            </a:r>
          </a:p>
          <a:p>
            <a:pPr marL="457200" indent="-457200">
              <a:buFont typeface="+mj-lt"/>
              <a:buAutoNum type="arabicPeriod"/>
            </a:pPr>
            <a:r>
              <a:rPr lang="en-CA" cap="none" dirty="0" smtClean="0">
                <a:solidFill>
                  <a:schemeClr val="bg1">
                    <a:lumMod val="50000"/>
                  </a:schemeClr>
                </a:solidFill>
              </a:rPr>
              <a:t>Our context</a:t>
            </a:r>
          </a:p>
          <a:p>
            <a:endParaRPr lang="en-CA" cap="none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Titre 9"/>
          <p:cNvSpPr>
            <a:spLocks noGrp="1"/>
          </p:cNvSpPr>
          <p:nvPr>
            <p:ph type="title"/>
          </p:nvPr>
        </p:nvSpPr>
        <p:spPr>
          <a:xfrm>
            <a:off x="947911" y="1173981"/>
            <a:ext cx="3480073" cy="1606947"/>
          </a:xfrm>
        </p:spPr>
        <p:txBody>
          <a:bodyPr>
            <a:normAutofit/>
          </a:bodyPr>
          <a:lstStyle/>
          <a:p>
            <a:r>
              <a:rPr lang="en-CA" cap="none" dirty="0" err="1">
                <a:solidFill>
                  <a:schemeClr val="accent1"/>
                </a:solidFill>
              </a:rPr>
              <a:t>U</a:t>
            </a:r>
            <a:r>
              <a:rPr lang="en-CA" cap="none" dirty="0" err="1" smtClean="0">
                <a:solidFill>
                  <a:schemeClr val="accent1"/>
                </a:solidFill>
              </a:rPr>
              <a:t>niversité</a:t>
            </a:r>
            <a:r>
              <a:rPr lang="en-CA" cap="none" dirty="0" smtClean="0">
                <a:solidFill>
                  <a:schemeClr val="accent1"/>
                </a:solidFill>
              </a:rPr>
              <a:t> de Montréal</a:t>
            </a:r>
            <a:endParaRPr lang="fr-CA" cap="none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060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55000" lnSpcReduction="20000"/>
          </a:bodyPr>
          <a:lstStyle/>
          <a:p>
            <a:pPr marL="357188" indent="-357188">
              <a:buFont typeface="Arial" panose="020B0604020202020204" pitchFamily="34" charset="0"/>
              <a:buChar char="•"/>
            </a:pPr>
            <a:r>
              <a:rPr lang="en-CA" sz="3200" b="1" cap="none" dirty="0" smtClean="0"/>
              <a:t>In a risky situation, the secret is communication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3200" b="1" cap="none" dirty="0" smtClean="0"/>
              <a:t>Community participation is </a:t>
            </a:r>
            <a:r>
              <a:rPr lang="en-CA" sz="3200" b="1" cap="none" dirty="0"/>
              <a:t>crucial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3200" b="1" cap="none" dirty="0"/>
              <a:t>	credibility,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3200" b="1" cap="none" dirty="0"/>
              <a:t>	fairness,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3200" b="1" cap="none" dirty="0"/>
              <a:t>	mobilisation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3200" b="1" cap="none" dirty="0"/>
              <a:t>Transparency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3200" b="1" cap="none" dirty="0" smtClean="0"/>
              <a:t>Flexibility, resilience</a:t>
            </a:r>
            <a:endParaRPr lang="fr-CA" sz="3200" b="1" cap="none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3200" b="1" cap="none" dirty="0" smtClean="0"/>
              <a:t>No place for dogmatism, no «</a:t>
            </a:r>
            <a:r>
              <a:rPr lang="en-CA" sz="3200" b="1" cap="none" dirty="0" err="1" smtClean="0"/>
              <a:t>jusqu’au</a:t>
            </a:r>
            <a:r>
              <a:rPr lang="en-CA" sz="3200" b="1" cap="none" dirty="0" smtClean="0"/>
              <a:t> </a:t>
            </a:r>
            <a:r>
              <a:rPr lang="en-CA" sz="3200" b="1" cap="none" dirty="0" err="1" smtClean="0"/>
              <a:t>boutisme</a:t>
            </a:r>
            <a:r>
              <a:rPr lang="en-CA" sz="3200" b="1" cap="none" dirty="0" smtClean="0"/>
              <a:t>» (diehard)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3200" b="1" cap="none" dirty="0" smtClean="0"/>
              <a:t>Creativity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3200" b="1" cap="none" dirty="0" smtClean="0"/>
              <a:t>Stay calm !!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CA" b="1" cap="none" dirty="0" smtClean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899592" y="1140223"/>
            <a:ext cx="7643192" cy="560585"/>
          </a:xfrm>
        </p:spPr>
        <p:txBody>
          <a:bodyPr/>
          <a:lstStyle/>
          <a:p>
            <a:r>
              <a:rPr lang="fr-CA" dirty="0" err="1" smtClean="0"/>
              <a:t>What</a:t>
            </a:r>
            <a:r>
              <a:rPr lang="fr-CA" dirty="0" smtClean="0"/>
              <a:t> have </a:t>
            </a:r>
            <a:r>
              <a:rPr lang="fr-CA" dirty="0" err="1" smtClean="0"/>
              <a:t>we</a:t>
            </a:r>
            <a:r>
              <a:rPr lang="fr-CA" dirty="0" smtClean="0"/>
              <a:t> </a:t>
            </a:r>
            <a:r>
              <a:rPr lang="fr-CA" dirty="0" err="1" smtClean="0"/>
              <a:t>learned</a:t>
            </a:r>
            <a:r>
              <a:rPr lang="fr-CA" dirty="0" smtClean="0"/>
              <a:t> ?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864CA98-D22B-4FBF-84F9-A2E885FFBA18}" type="slidenum">
              <a:rPr lang="fr-CA" smtClean="0"/>
              <a:pPr/>
              <a:t>20</a:t>
            </a:fld>
            <a:endParaRPr lang="fr-CA"/>
          </a:p>
        </p:txBody>
      </p:sp>
      <p:sp>
        <p:nvSpPr>
          <p:cNvPr id="5" name="AutoShape 2" descr="Résultats de recherche d'images pour « elsevier big deal »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66775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conclusion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864CA98-D22B-4FBF-84F9-A2E885FFBA18}" type="slidenum">
              <a:rPr lang="fr-CA" smtClean="0"/>
              <a:pPr/>
              <a:t>21</a:t>
            </a:fld>
            <a:endParaRPr lang="fr-CA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47701"/>
            <a:ext cx="9144000" cy="3562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377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864CA98-D22B-4FBF-84F9-A2E885FFBA18}" type="slidenum">
              <a:rPr lang="fr-CA" smtClean="0"/>
              <a:pPr/>
              <a:t>22</a:t>
            </a:fld>
            <a:endParaRPr lang="fr-CA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dirty="0" smtClean="0"/>
              <a:t/>
            </a:r>
            <a:br>
              <a:rPr lang="fr-CA" dirty="0" smtClean="0"/>
            </a:br>
            <a:endParaRPr lang="fr-CA" dirty="0"/>
          </a:p>
        </p:txBody>
      </p:sp>
      <p:pic>
        <p:nvPicPr>
          <p:cNvPr id="17" name="Espace réservé pour une image  16"/>
          <p:cNvPicPr>
            <a:picLocks noGrp="1" noChangeAspect="1"/>
          </p:cNvPicPr>
          <p:nvPr>
            <p:ph type="pic" sz="quarter" idx="15"/>
          </p:nvPr>
        </p:nvPicPr>
        <p:blipFill>
          <a:blip r:embed="rId3" cstate="print">
            <a:lum contrast="-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75" b="4775"/>
          <a:stretch>
            <a:fillRect/>
          </a:stretch>
        </p:blipFill>
        <p:spPr>
          <a:xfrm>
            <a:off x="-1552358" y="-171400"/>
            <a:ext cx="11929564" cy="3816424"/>
          </a:xfrm>
          <a:effectLst>
            <a:glow rad="127000">
              <a:schemeClr val="accent1">
                <a:alpha val="0"/>
              </a:schemeClr>
            </a:glow>
            <a:outerShdw blurRad="50800" dist="50800" dir="5400000" algn="ctr" rotWithShape="0">
              <a:srgbClr val="000000">
                <a:alpha val="20000"/>
              </a:srgbClr>
            </a:outerShdw>
          </a:effectLst>
        </p:spPr>
      </p:pic>
      <p:sp>
        <p:nvSpPr>
          <p:cNvPr id="4" name="Espace réservé du texte 3"/>
          <p:cNvSpPr>
            <a:spLocks noGrp="1"/>
          </p:cNvSpPr>
          <p:nvPr>
            <p:ph type="body" sz="quarter" idx="14"/>
          </p:nvPr>
        </p:nvSpPr>
        <p:spPr>
          <a:xfrm>
            <a:off x="0" y="548680"/>
            <a:ext cx="9540552" cy="6473693"/>
          </a:xfrm>
        </p:spPr>
        <p:txBody>
          <a:bodyPr>
            <a:normAutofit/>
          </a:bodyPr>
          <a:lstStyle/>
          <a:p>
            <a:r>
              <a:rPr lang="fr-CA" sz="3200" b="1" dirty="0" smtClean="0">
                <a:solidFill>
                  <a:schemeClr val="bg1"/>
                </a:solidFill>
              </a:rPr>
              <a:t>Questions ?</a:t>
            </a:r>
          </a:p>
          <a:p>
            <a:endParaRPr lang="en-CA" sz="3200" b="1" dirty="0">
              <a:solidFill>
                <a:schemeClr val="bg1"/>
              </a:solidFill>
            </a:endParaRPr>
          </a:p>
          <a:p>
            <a:endParaRPr lang="en-CA" sz="3200" b="1" dirty="0" smtClean="0">
              <a:solidFill>
                <a:schemeClr val="bg1"/>
              </a:solidFill>
            </a:endParaRPr>
          </a:p>
          <a:p>
            <a:endParaRPr lang="fr-CA" sz="3200" b="1" dirty="0" smtClean="0">
              <a:solidFill>
                <a:schemeClr val="bg1"/>
              </a:solidFill>
            </a:endParaRPr>
          </a:p>
          <a:p>
            <a:endParaRPr lang="en-CA" sz="3200" b="1" dirty="0">
              <a:solidFill>
                <a:schemeClr val="bg1"/>
              </a:solidFill>
            </a:endParaRPr>
          </a:p>
          <a:p>
            <a:endParaRPr lang="en-CA" sz="3200" b="1" dirty="0" smtClean="0">
              <a:solidFill>
                <a:schemeClr val="bg1"/>
              </a:solidFill>
            </a:endParaRPr>
          </a:p>
          <a:p>
            <a:r>
              <a:rPr lang="en-CA" sz="3200" b="1" cap="none" dirty="0" smtClean="0">
                <a:solidFill>
                  <a:schemeClr val="tx1"/>
                </a:solidFill>
              </a:rPr>
              <a:t>Stéphanie Gagnon</a:t>
            </a:r>
          </a:p>
          <a:p>
            <a:r>
              <a:rPr lang="en-CA" sz="3200" b="1" cap="none" dirty="0" smtClean="0">
                <a:solidFill>
                  <a:schemeClr val="tx1"/>
                </a:solidFill>
                <a:hlinkClick r:id="rId4"/>
              </a:rPr>
              <a:t>Stephanie.Gagnon.16@umontreal.ca</a:t>
            </a:r>
            <a:endParaRPr lang="en-CA" sz="3200" b="1" cap="none" dirty="0" smtClean="0">
              <a:solidFill>
                <a:schemeClr val="tx1"/>
              </a:solidFill>
            </a:endParaRPr>
          </a:p>
          <a:p>
            <a:r>
              <a:rPr lang="en-CA" sz="3200" b="1" cap="none" dirty="0" smtClean="0">
                <a:solidFill>
                  <a:schemeClr val="tx1"/>
                </a:solidFill>
              </a:rPr>
              <a:t>514 343-7653</a:t>
            </a:r>
          </a:p>
          <a:p>
            <a:r>
              <a:rPr lang="en-CA" sz="2400" b="1" cap="none" dirty="0">
                <a:solidFill>
                  <a:schemeClr val="tx1"/>
                </a:solidFill>
              </a:rPr>
              <a:t>http://</a:t>
            </a:r>
            <a:r>
              <a:rPr lang="en-CA" sz="1800" b="1" cap="none" dirty="0">
                <a:solidFill>
                  <a:schemeClr val="tx1"/>
                </a:solidFill>
              </a:rPr>
              <a:t>www.bib.umontreal.ca/collections-nouvelle-ere</a:t>
            </a:r>
            <a:r>
              <a:rPr lang="en-CA" sz="3200" b="1" cap="none" dirty="0">
                <a:solidFill>
                  <a:schemeClr val="bg1"/>
                </a:solidFill>
              </a:rPr>
              <a:t>/</a:t>
            </a:r>
            <a:endParaRPr lang="en-CA" sz="3200" b="1" cap="none" dirty="0" smtClean="0">
              <a:solidFill>
                <a:schemeClr val="bg1"/>
              </a:solidFill>
            </a:endParaRPr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38218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9872" y="476672"/>
            <a:ext cx="5114038" cy="626469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 flipH="1">
            <a:off x="611560" y="1268760"/>
            <a:ext cx="25922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CA" sz="30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Breaking point</a:t>
            </a:r>
            <a:endParaRPr lang="fr-CA" sz="30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692774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Graphique 9"/>
          <p:cNvGraphicFramePr/>
          <p:nvPr>
            <p:extLst>
              <p:ext uri="{D42A27DB-BD31-4B8C-83A1-F6EECF244321}">
                <p14:modId xmlns:p14="http://schemas.microsoft.com/office/powerpoint/2010/main" val="1466437434"/>
              </p:ext>
            </p:extLst>
          </p:nvPr>
        </p:nvGraphicFramePr>
        <p:xfrm>
          <a:off x="2411760" y="1124744"/>
          <a:ext cx="3888432" cy="4768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37352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714400" y="1124744"/>
            <a:ext cx="7643192" cy="560585"/>
          </a:xfrm>
        </p:spPr>
        <p:txBody>
          <a:bodyPr/>
          <a:lstStyle/>
          <a:p>
            <a:r>
              <a:rPr lang="en-CA" cap="none" dirty="0" smtClean="0">
                <a:solidFill>
                  <a:schemeClr val="accent1"/>
                </a:solidFill>
              </a:rPr>
              <a:t>Why unbundle big deals ?</a:t>
            </a:r>
            <a:endParaRPr lang="fr-CA" cap="none" dirty="0">
              <a:solidFill>
                <a:schemeClr val="accent1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864CA98-D22B-4FBF-84F9-A2E885FFBA18}" type="slidenum">
              <a:rPr lang="fr-CA" smtClean="0"/>
              <a:pPr/>
              <a:t>5</a:t>
            </a:fld>
            <a:endParaRPr lang="fr-CA"/>
          </a:p>
        </p:txBody>
      </p:sp>
      <p:graphicFrame>
        <p:nvGraphicFramePr>
          <p:cNvPr id="8" name="Graphique 7"/>
          <p:cNvGraphicFramePr/>
          <p:nvPr>
            <p:extLst>
              <p:ext uri="{D42A27DB-BD31-4B8C-83A1-F6EECF244321}">
                <p14:modId xmlns:p14="http://schemas.microsoft.com/office/powerpoint/2010/main" val="291131847"/>
              </p:ext>
            </p:extLst>
          </p:nvPr>
        </p:nvGraphicFramePr>
        <p:xfrm>
          <a:off x="2051720" y="2060848"/>
          <a:ext cx="4968552" cy="39967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99240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4"/>
          </p:nvPr>
        </p:nvSpPr>
        <p:spPr>
          <a:xfrm>
            <a:off x="2195736" y="4210530"/>
            <a:ext cx="6480720" cy="2386822"/>
          </a:xfrm>
        </p:spPr>
        <p:txBody>
          <a:bodyPr/>
          <a:lstStyle/>
          <a:p>
            <a:r>
              <a:rPr lang="fr-CA" cap="none" dirty="0" smtClean="0">
                <a:solidFill>
                  <a:schemeClr val="tx1"/>
                </a:solidFill>
              </a:rPr>
              <a:t>Communications</a:t>
            </a:r>
            <a:endParaRPr lang="fr-CA" cap="none" dirty="0">
              <a:solidFill>
                <a:schemeClr val="tx1"/>
              </a:solidFill>
            </a:endParaRPr>
          </a:p>
          <a:p>
            <a:r>
              <a:rPr lang="fr-CA" cap="none" dirty="0" smtClean="0">
                <a:solidFill>
                  <a:schemeClr val="tx1"/>
                </a:solidFill>
              </a:rPr>
              <a:t>Tools for </a:t>
            </a:r>
            <a:r>
              <a:rPr lang="fr-CA" cap="none" dirty="0" err="1" smtClean="0">
                <a:solidFill>
                  <a:schemeClr val="tx1"/>
                </a:solidFill>
              </a:rPr>
              <a:t>identifying</a:t>
            </a:r>
            <a:r>
              <a:rPr lang="fr-CA" cap="none" dirty="0" smtClean="0">
                <a:solidFill>
                  <a:schemeClr val="tx1"/>
                </a:solidFill>
              </a:rPr>
              <a:t> the </a:t>
            </a:r>
            <a:r>
              <a:rPr lang="fr-CA" cap="none" dirty="0" err="1" smtClean="0">
                <a:solidFill>
                  <a:schemeClr val="tx1"/>
                </a:solidFill>
              </a:rPr>
              <a:t>most</a:t>
            </a:r>
            <a:r>
              <a:rPr lang="fr-CA" cap="none" dirty="0" smtClean="0">
                <a:solidFill>
                  <a:schemeClr val="tx1"/>
                </a:solidFill>
              </a:rPr>
              <a:t> </a:t>
            </a:r>
            <a:r>
              <a:rPr lang="fr-CA" cap="none" dirty="0" err="1" smtClean="0">
                <a:solidFill>
                  <a:schemeClr val="tx1"/>
                </a:solidFill>
              </a:rPr>
              <a:t>valued</a:t>
            </a:r>
            <a:r>
              <a:rPr lang="fr-CA" cap="none" dirty="0" smtClean="0">
                <a:solidFill>
                  <a:schemeClr val="tx1"/>
                </a:solidFill>
              </a:rPr>
              <a:t> </a:t>
            </a:r>
            <a:r>
              <a:rPr lang="fr-CA" cap="none" dirty="0" err="1" smtClean="0">
                <a:solidFill>
                  <a:schemeClr val="tx1"/>
                </a:solidFill>
              </a:rPr>
              <a:t>titles</a:t>
            </a:r>
            <a:endParaRPr lang="fr-CA" cap="none" dirty="0">
              <a:solidFill>
                <a:schemeClr val="tx1"/>
              </a:solidFill>
            </a:endParaRPr>
          </a:p>
          <a:p>
            <a:r>
              <a:rPr lang="en-CA" cap="none" dirty="0" smtClean="0">
                <a:solidFill>
                  <a:schemeClr val="tx1"/>
                </a:solidFill>
              </a:rPr>
              <a:t>Negotiations</a:t>
            </a:r>
            <a:endParaRPr lang="en-CA" cap="none" dirty="0">
              <a:solidFill>
                <a:schemeClr val="tx1"/>
              </a:solidFill>
            </a:endParaRPr>
          </a:p>
          <a:p>
            <a:endParaRPr lang="fr-CA" dirty="0"/>
          </a:p>
          <a:p>
            <a:endParaRPr lang="fr-CA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cap="none" dirty="0" err="1" smtClean="0">
                <a:solidFill>
                  <a:schemeClr val="accent1"/>
                </a:solidFill>
              </a:rPr>
              <a:t>Unbundling</a:t>
            </a:r>
            <a:r>
              <a:rPr lang="fr-CA" cap="none" dirty="0" smtClean="0">
                <a:solidFill>
                  <a:schemeClr val="accent1"/>
                </a:solidFill>
              </a:rPr>
              <a:t> a </a:t>
            </a:r>
            <a:r>
              <a:rPr lang="fr-CA" cap="none" dirty="0" err="1" smtClean="0">
                <a:solidFill>
                  <a:schemeClr val="accent1"/>
                </a:solidFill>
              </a:rPr>
              <a:t>big</a:t>
            </a:r>
            <a:r>
              <a:rPr lang="fr-CA" cap="none" dirty="0" smtClean="0">
                <a:solidFill>
                  <a:schemeClr val="accent1"/>
                </a:solidFill>
              </a:rPr>
              <a:t> deal </a:t>
            </a:r>
            <a:endParaRPr lang="fr-CA" cap="none" dirty="0">
              <a:solidFill>
                <a:schemeClr val="accent1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864CA98-D22B-4FBF-84F9-A2E885FFBA18}" type="slidenum">
              <a:rPr lang="fr-CA" smtClean="0"/>
              <a:pPr/>
              <a:t>6</a:t>
            </a:fld>
            <a:endParaRPr lang="fr-CA"/>
          </a:p>
        </p:txBody>
      </p:sp>
      <p:pic>
        <p:nvPicPr>
          <p:cNvPr id="6" name="Espace réservé pour une image  13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87" b="28887"/>
          <a:stretch>
            <a:fillRect/>
          </a:stretch>
        </p:blipFill>
        <p:spPr/>
      </p:pic>
      <p:sp>
        <p:nvSpPr>
          <p:cNvPr id="4" name="Rectangle 3"/>
          <p:cNvSpPr/>
          <p:nvPr/>
        </p:nvSpPr>
        <p:spPr>
          <a:xfrm>
            <a:off x="10723330" y="-332304"/>
            <a:ext cx="17059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dirty="0" err="1" smtClean="0"/>
              <a:t>négociationid</a:t>
            </a:r>
            <a:endParaRPr lang="fr-CA" dirty="0"/>
          </a:p>
        </p:txBody>
      </p:sp>
      <p:sp>
        <p:nvSpPr>
          <p:cNvPr id="7" name="Rectangle 6"/>
          <p:cNvSpPr/>
          <p:nvPr/>
        </p:nvSpPr>
        <p:spPr>
          <a:xfrm>
            <a:off x="10625685" y="742434"/>
            <a:ext cx="19078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dirty="0" err="1" smtClean="0"/>
              <a:t>identificationva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728823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931150" y="1052736"/>
            <a:ext cx="7643192" cy="560585"/>
          </a:xfrm>
        </p:spPr>
        <p:txBody>
          <a:bodyPr>
            <a:normAutofit/>
          </a:bodyPr>
          <a:lstStyle/>
          <a:p>
            <a:r>
              <a:rPr lang="en-CA" sz="2000" cap="none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C</a:t>
            </a:r>
            <a:r>
              <a:rPr lang="en-CA" sz="2000" cap="none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ommunicate the project to the community</a:t>
            </a:r>
            <a:endParaRPr lang="fr-CA" sz="2000" cap="none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864CA98-D22B-4FBF-84F9-A2E885FFBA18}" type="slidenum">
              <a:rPr lang="fr-CA" smtClean="0"/>
              <a:pPr/>
              <a:t>7</a:t>
            </a:fld>
            <a:endParaRPr lang="fr-CA"/>
          </a:p>
        </p:txBody>
      </p:sp>
      <p:pic>
        <p:nvPicPr>
          <p:cNvPr id="6148" name="Picture 4" descr="http://i0.wp.com/platinumeventagency.com/wp-content/uploads/2014/09/img_1513.jpg?resize=366%2C345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613321"/>
            <a:ext cx="5184576" cy="4887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8821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4CA98-D22B-4FBF-84F9-A2E885FFBA18}" type="slidenum">
              <a:rPr lang="fr-CA" smtClean="0"/>
              <a:pPr/>
              <a:t>8</a:t>
            </a:fld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4"/>
          </p:nvPr>
        </p:nvSpPr>
        <p:spPr>
          <a:xfrm>
            <a:off x="989823" y="1593883"/>
            <a:ext cx="6337300" cy="4537075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2800" cap="none" dirty="0" smtClean="0">
                <a:solidFill>
                  <a:schemeClr val="bg1">
                    <a:lumMod val="50000"/>
                  </a:schemeClr>
                </a:solidFill>
              </a:rPr>
              <a:t>How did we proceed?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2800" cap="none" dirty="0">
                <a:solidFill>
                  <a:schemeClr val="bg1">
                    <a:lumMod val="50000"/>
                  </a:schemeClr>
                </a:solidFill>
              </a:rPr>
              <a:t>R</a:t>
            </a:r>
            <a:r>
              <a:rPr lang="en-CA" sz="2800" cap="none" dirty="0" smtClean="0">
                <a:solidFill>
                  <a:schemeClr val="bg1">
                    <a:lumMod val="50000"/>
                  </a:schemeClr>
                </a:solidFill>
              </a:rPr>
              <a:t>esults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2800" cap="none" dirty="0" smtClean="0">
                <a:solidFill>
                  <a:schemeClr val="bg1">
                    <a:lumMod val="50000"/>
                  </a:schemeClr>
                </a:solidFill>
              </a:rPr>
              <a:t>Impact on the community and recommendations of our library advisory committee :</a:t>
            </a:r>
          </a:p>
          <a:p>
            <a:pPr marL="782638" lvl="3" indent="-514350"/>
            <a:r>
              <a:rPr lang="en-CA" sz="2200" dirty="0">
                <a:solidFill>
                  <a:schemeClr val="bg1">
                    <a:lumMod val="50000"/>
                  </a:schemeClr>
                </a:solidFill>
              </a:rPr>
              <a:t>Create a working group on the periodicals </a:t>
            </a:r>
            <a:r>
              <a:rPr lang="en-CA" sz="2200" dirty="0" smtClean="0">
                <a:solidFill>
                  <a:schemeClr val="bg1">
                    <a:lumMod val="50000"/>
                  </a:schemeClr>
                </a:solidFill>
              </a:rPr>
              <a:t>collection to i</a:t>
            </a:r>
            <a:r>
              <a:rPr lang="en-CA" sz="2200" cap="none" dirty="0" smtClean="0">
                <a:solidFill>
                  <a:schemeClr val="bg1">
                    <a:lumMod val="50000"/>
                  </a:schemeClr>
                </a:solidFill>
              </a:rPr>
              <a:t>mprove the methodology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CA" sz="2800" cap="none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91421" y="891976"/>
            <a:ext cx="8171028" cy="701907"/>
          </a:xfrm>
        </p:spPr>
        <p:txBody>
          <a:bodyPr>
            <a:normAutofit/>
          </a:bodyPr>
          <a:lstStyle/>
          <a:p>
            <a:r>
              <a:rPr lang="en-CA" sz="2800" cap="none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1st experience : Unbundling</a:t>
            </a:r>
            <a:r>
              <a:rPr lang="en-CA" sz="2800" dirty="0" smtClean="0"/>
              <a:t> </a:t>
            </a:r>
            <a:r>
              <a:rPr lang="en-CA" sz="2800" cap="none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Wiley</a:t>
            </a:r>
            <a:endParaRPr lang="fr-CA" sz="2800" cap="none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Espace réservé du texte 1"/>
          <p:cNvSpPr txBox="1">
            <a:spLocks/>
          </p:cNvSpPr>
          <p:nvPr/>
        </p:nvSpPr>
        <p:spPr>
          <a:xfrm>
            <a:off x="1009423" y="4233298"/>
            <a:ext cx="7656339" cy="2160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defRPr sz="2000" kern="1200" cap="all" baseline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763" indent="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85725" indent="-85725" algn="l" defTabSz="914400" rtl="0" eaLnBrk="1" latinLnBrk="0" hangingPunct="1">
              <a:spcBef>
                <a:spcPts val="400"/>
              </a:spcBef>
              <a:spcAft>
                <a:spcPts val="400"/>
              </a:spcAft>
              <a:buClr>
                <a:schemeClr val="tx2">
                  <a:lumMod val="60000"/>
                  <a:lumOff val="40000"/>
                </a:schemeClr>
              </a:buClr>
              <a:buSzPct val="75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68288" indent="-155575" algn="l" defTabSz="914400" rtl="0" eaLnBrk="1" latinLnBrk="0" hangingPunct="1">
              <a:spcBef>
                <a:spcPts val="400"/>
              </a:spcBef>
              <a:spcAft>
                <a:spcPts val="400"/>
              </a:spcAft>
              <a:buClr>
                <a:schemeClr val="bg2">
                  <a:lumMod val="50000"/>
                </a:schemeClr>
              </a:buClr>
              <a:buFont typeface="Lucida Sans" panose="020B0602030504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613472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lvl="3" indent="0">
              <a:buNone/>
            </a:pPr>
            <a:endParaRPr lang="en-CA" dirty="0" smtClean="0"/>
          </a:p>
          <a:p>
            <a:pPr marL="457200" indent="-457200">
              <a:buFont typeface="+mj-lt"/>
              <a:buAutoNum type="arabicPeriod"/>
            </a:pP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864CA98-D22B-4FBF-84F9-A2E885FFBA18}" type="slidenum">
              <a:rPr lang="fr-CA" smtClean="0"/>
              <a:pPr/>
              <a:t>9</a:t>
            </a:fld>
            <a:endParaRPr lang="fr-CA"/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217" y="2708919"/>
            <a:ext cx="7943850" cy="3312369"/>
          </a:xfrm>
          <a:prstGeom prst="rect">
            <a:avLst/>
          </a:prstGeom>
        </p:spPr>
      </p:pic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899591" y="1052736"/>
            <a:ext cx="7656340" cy="1080120"/>
          </a:xfrm>
        </p:spPr>
        <p:txBody>
          <a:bodyPr>
            <a:normAutofit/>
          </a:bodyPr>
          <a:lstStyle/>
          <a:p>
            <a:r>
              <a:rPr lang="en-CA" cap="none" dirty="0" smtClean="0">
                <a:solidFill>
                  <a:schemeClr val="accent1"/>
                </a:solidFill>
              </a:rPr>
              <a:t>5 easy steps to identify our most valued titles before considering unbundling</a:t>
            </a:r>
            <a:endParaRPr lang="fr-CA" cap="none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976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IB_interne">
  <a:themeElements>
    <a:clrScheme name="Bib_interne">
      <a:dk1>
        <a:srgbClr val="333333"/>
      </a:dk1>
      <a:lt1>
        <a:srgbClr val="FFFFFF"/>
      </a:lt1>
      <a:dk2>
        <a:srgbClr val="505050"/>
      </a:dk2>
      <a:lt2>
        <a:srgbClr val="EAEAEA"/>
      </a:lt2>
      <a:accent1>
        <a:srgbClr val="FF6600"/>
      </a:accent1>
      <a:accent2>
        <a:srgbClr val="2990C5"/>
      </a:accent2>
      <a:accent3>
        <a:srgbClr val="2EBC8D"/>
      </a:accent3>
      <a:accent4>
        <a:srgbClr val="FF3300"/>
      </a:accent4>
      <a:accent5>
        <a:srgbClr val="9966FF"/>
      </a:accent5>
      <a:accent6>
        <a:srgbClr val="93143F"/>
      </a:accent6>
      <a:hlink>
        <a:srgbClr val="2D57FF"/>
      </a:hlink>
      <a:folHlink>
        <a:srgbClr val="800080"/>
      </a:folHlink>
    </a:clrScheme>
    <a:fontScheme name="Bib_interne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37103814317AB4C9F437E0697B3F40A" ma:contentTypeVersion="0" ma:contentTypeDescription="Crée un document." ma:contentTypeScope="" ma:versionID="6cb35e3f4a58f5f06c90fdc498dfd710">
  <xsd:schema xmlns:xsd="http://www.w3.org/2001/XMLSchema" xmlns:p="http://schemas.microsoft.com/office/2006/metadata/properties" targetNamespace="http://schemas.microsoft.com/office/2006/metadata/properties" ma:root="true" ma:fieldsID="75019ab185b48580fc336df4da24a70b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 ma:readOnly="true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B9391488-7B04-4AC9-B2EB-80664537F84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E2E195C-EBE1-45F3-B8CD-D8FFDF1E1897}">
  <ds:schemaRefs>
    <ds:schemaRef ds:uri="http://schemas.microsoft.com/office/2006/documentManagement/types"/>
    <ds:schemaRef ds:uri="http://purl.org/dc/dcmitype/"/>
    <ds:schemaRef ds:uri="http://purl.org/dc/elements/1.1/"/>
    <ds:schemaRef ds:uri="http://schemas.openxmlformats.org/package/2006/metadata/core-properties"/>
    <ds:schemaRef ds:uri="http://www.w3.org/XML/1998/namespace"/>
    <ds:schemaRef ds:uri="http://schemas.microsoft.com/office/2006/metadata/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87C71ED7-DCC2-40DD-957E-E51E631D550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21866</TotalTime>
  <Words>474</Words>
  <Application>Microsoft Office PowerPoint</Application>
  <PresentationFormat>Affichage à l'écran (4:3)</PresentationFormat>
  <Paragraphs>179</Paragraphs>
  <Slides>22</Slides>
  <Notes>22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7" baseType="lpstr">
      <vt:lpstr>Arial</vt:lpstr>
      <vt:lpstr>Calibri</vt:lpstr>
      <vt:lpstr>Lucida Sans</vt:lpstr>
      <vt:lpstr>Wingdings</vt:lpstr>
      <vt:lpstr>BIB_interne</vt:lpstr>
      <vt:lpstr>Présentation PowerPoint</vt:lpstr>
      <vt:lpstr>Université de Montréal</vt:lpstr>
      <vt:lpstr>Présentation PowerPoint</vt:lpstr>
      <vt:lpstr>Présentation PowerPoint</vt:lpstr>
      <vt:lpstr>Why unbundle big deals ?</vt:lpstr>
      <vt:lpstr>Unbundling a big deal </vt:lpstr>
      <vt:lpstr>Communicate the project to the community</vt:lpstr>
      <vt:lpstr>1st experience : Unbundling Wiley</vt:lpstr>
      <vt:lpstr>5 easy steps to identify our most valued titles before considering unbundling</vt:lpstr>
      <vt:lpstr>Survey : identify the essentials</vt:lpstr>
      <vt:lpstr>Présentation PowerPoint</vt:lpstr>
      <vt:lpstr>Présentation PowerPoint</vt:lpstr>
      <vt:lpstr>Présentation PowerPoint</vt:lpstr>
      <vt:lpstr>Présentation PowerPoint</vt:lpstr>
      <vt:lpstr>Essential titles by publisher</vt:lpstr>
      <vt:lpstr>Arbitration by library team </vt:lpstr>
      <vt:lpstr>Global results </vt:lpstr>
      <vt:lpstr>Ready to negotiate - approaches</vt:lpstr>
      <vt:lpstr>results</vt:lpstr>
      <vt:lpstr>What have we learned ?</vt:lpstr>
      <vt:lpstr>conclusion</vt:lpstr>
      <vt:lpstr> </vt:lpstr>
    </vt:vector>
  </TitlesOfParts>
  <Company>Université de Montréal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calveth</dc:creator>
  <cp:lastModifiedBy>Gagnon Stéphanie</cp:lastModifiedBy>
  <cp:revision>197</cp:revision>
  <cp:lastPrinted>2015-10-13T17:09:07Z</cp:lastPrinted>
  <dcterms:created xsi:type="dcterms:W3CDTF">2014-05-22T14:29:44Z</dcterms:created>
  <dcterms:modified xsi:type="dcterms:W3CDTF">2016-06-03T15:18:03Z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0x010100737103814317AB4C9F437E0697B3F40A</vt:lpwstr>
  </property>
</Properties>
</file>